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0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9"/>
  </p:notesMasterIdLst>
  <p:sldIdLst>
    <p:sldId id="256" r:id="rId2"/>
    <p:sldId id="258" r:id="rId3"/>
    <p:sldId id="257" r:id="rId4"/>
    <p:sldId id="262" r:id="rId5"/>
    <p:sldId id="291" r:id="rId6"/>
    <p:sldId id="278" r:id="rId7"/>
    <p:sldId id="263" r:id="rId8"/>
    <p:sldId id="264" r:id="rId9"/>
    <p:sldId id="259" r:id="rId10"/>
    <p:sldId id="260" r:id="rId11"/>
    <p:sldId id="261" r:id="rId12"/>
    <p:sldId id="298" r:id="rId13"/>
    <p:sldId id="297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9" r:id="rId27"/>
    <p:sldId id="280" r:id="rId28"/>
    <p:sldId id="281" r:id="rId29"/>
    <p:sldId id="282" r:id="rId30"/>
    <p:sldId id="300" r:id="rId31"/>
    <p:sldId id="284" r:id="rId32"/>
    <p:sldId id="285" r:id="rId33"/>
    <p:sldId id="283" r:id="rId34"/>
    <p:sldId id="286" r:id="rId35"/>
    <p:sldId id="287" r:id="rId36"/>
    <p:sldId id="288" r:id="rId37"/>
    <p:sldId id="289" r:id="rId38"/>
    <p:sldId id="290" r:id="rId39"/>
    <p:sldId id="292" r:id="rId40"/>
    <p:sldId id="299" r:id="rId41"/>
    <p:sldId id="277" r:id="rId42"/>
    <p:sldId id="301" r:id="rId43"/>
    <p:sldId id="302" r:id="rId44"/>
    <p:sldId id="293" r:id="rId45"/>
    <p:sldId id="294" r:id="rId46"/>
    <p:sldId id="295" r:id="rId47"/>
    <p:sldId id="296" r:id="rId48"/>
  </p:sldIdLst>
  <p:sldSz cx="9144000" cy="5143500" type="screen16x9"/>
  <p:notesSz cx="6858000" cy="9144000"/>
  <p:embeddedFontLst>
    <p:embeddedFont>
      <p:font typeface="Barlow" panose="00000500000000000000" pitchFamily="2" charset="0"/>
      <p:regular r:id="rId50"/>
      <p:bold r:id="rId51"/>
      <p:italic r:id="rId52"/>
      <p:boldItalic r:id="rId53"/>
    </p:embeddedFont>
    <p:embeddedFont>
      <p:font typeface="Barlow Light" panose="00000400000000000000" pitchFamily="2" charset="0"/>
      <p:regular r:id="rId54"/>
      <p:bold r:id="rId55"/>
      <p:italic r:id="rId56"/>
      <p:boldItalic r:id="rId57"/>
    </p:embeddedFont>
    <p:embeddedFont>
      <p:font typeface="Barlow SemiBold" panose="00000700000000000000" pitchFamily="2" charset="0"/>
      <p:regular r:id="rId58"/>
      <p:bold r:id="rId59"/>
      <p:italic r:id="rId60"/>
      <p:bold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Montserrat" panose="00000500000000000000" pitchFamily="2" charset="0"/>
      <p:regular r:id="rId66"/>
      <p:bold r:id="rId67"/>
      <p:italic r:id="rId68"/>
      <p:boldItalic r:id="rId69"/>
    </p:embeddedFont>
    <p:embeddedFont>
      <p:font typeface="Raleway" pitchFamily="2" charset="0"/>
      <p:regular r:id="rId70"/>
      <p:bold r:id="rId71"/>
      <p:italic r:id="rId72"/>
      <p:boldItalic r:id="rId73"/>
    </p:embeddedFont>
    <p:embeddedFont>
      <p:font typeface="Raleway Thin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686" autoAdjust="0"/>
  </p:normalViewPr>
  <p:slideViewPr>
    <p:cSldViewPr snapToGrid="0">
      <p:cViewPr varScale="1">
        <p:scale>
          <a:sx n="124" d="100"/>
          <a:sy n="124" d="100"/>
        </p:scale>
        <p:origin x="1233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84" Type="http://schemas.openxmlformats.org/officeDocument/2006/relationships/customXml" Target="../customXml/item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74" Type="http://schemas.openxmlformats.org/officeDocument/2006/relationships/font" Target="fonts/font2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82" Type="http://schemas.openxmlformats.org/officeDocument/2006/relationships/customXml" Target="../customXml/item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83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font" Target="fonts/font2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Learn .NET Core and </a:t>
            </a:r>
            <a:r>
              <a:rPr lang="en-US" dirty="0" err="1"/>
              <a:t>Blazor</a:t>
            </a:r>
            <a:r>
              <a:rPr lang="en-US" dirty="0"/>
              <a:t> as opposed to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0310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449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c620bbb0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c620bbb0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c620bbb0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c620bbb0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5071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c620bbb0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c620bbb0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c620bbb03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c620bbb03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c620bbb03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c620bbb03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c620bbb03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c620bbb03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c620bbb03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c620bbb03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817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3140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864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g77a0abe9b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7" name="Google Shape;4997;g77a0abe9b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7" name="Google Shape;544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Source or Version Control is a system that records changes to files over time so that you can recall specific versions later</a:t>
            </a:r>
          </a:p>
          <a:p>
            <a:r>
              <a:rPr lang="en-US" sz="2400" dirty="0"/>
              <a:t>GitHub brings teams together to work through problems, move ideas forward, and learn from each other along the way.</a:t>
            </a:r>
          </a:p>
          <a:p>
            <a:r>
              <a:rPr lang="en-US" sz="2400" dirty="0"/>
              <a:t>Allows you to:</a:t>
            </a:r>
          </a:p>
          <a:p>
            <a:pPr lvl="1"/>
            <a:r>
              <a:rPr lang="en-US" sz="2400" dirty="0"/>
              <a:t>Track Changes to your project</a:t>
            </a:r>
          </a:p>
          <a:p>
            <a:pPr lvl="1"/>
            <a:r>
              <a:rPr lang="en-US" sz="2400" dirty="0"/>
              <a:t>Collaborate with a team member </a:t>
            </a:r>
          </a:p>
          <a:p>
            <a:pPr lvl="1"/>
            <a:r>
              <a:rPr lang="en-US" sz="2400" dirty="0"/>
              <a:t>Centrally host your code for your team</a:t>
            </a:r>
          </a:p>
          <a:p>
            <a:pPr lvl="1"/>
            <a:r>
              <a:rPr lang="en-US" sz="2400" dirty="0"/>
              <a:t>Manage project documentation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isometric.onlin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barlow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812411" y="1863600"/>
            <a:ext cx="7859519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/>
              <a:t>Azure DevOps - Getting Started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520419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7500" lnSpcReduction="20000"/>
          </a:bodyPr>
          <a:lstStyle/>
          <a:p>
            <a:r>
              <a:rPr lang="en-US" sz="3200" dirty="0"/>
              <a:t>Microsoft .NET is the platform that drives the business technology of many of the top corporations in the United States and many other countries. </a:t>
            </a:r>
          </a:p>
          <a:p>
            <a:r>
              <a:rPr lang="en-US" sz="3200" dirty="0"/>
              <a:t>It is the predominant technology used to drive enterprise-scale business technology. </a:t>
            </a: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Learn .NET Development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dirty="0"/>
              <a:t>Microsoft .NET is the platform that drives the business technology of many of the top corporations in the United States and many other countries. </a:t>
            </a:r>
          </a:p>
          <a:p>
            <a:r>
              <a:rPr lang="en-US" sz="2000" dirty="0"/>
              <a:t>It is the predominant technology used to drive enterprise-scale business technology. 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Learn .NET Development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dirty="0"/>
              <a:t>The .NET language of choice to learn is C#, the most widely used language today. </a:t>
            </a:r>
          </a:p>
          <a:p>
            <a:r>
              <a:rPr lang="en-US" sz="2000" dirty="0"/>
              <a:t>It is a general purpose programming language that can handle almost any problem, from desktop to mobile to dynamic web applications. </a:t>
            </a:r>
          </a:p>
          <a:p>
            <a:r>
              <a:rPr lang="en-US" sz="2000" dirty="0"/>
              <a:t>There is a high demand across the world for .NET developers in a variety of industries.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1877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Publish Your App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33671" y="1282892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Users need access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Internal or External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Options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 dirty="0"/>
              <a:t>Domain Hosting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 dirty="0"/>
              <a:t>Internal Server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 dirty="0"/>
              <a:t>Cloud Hosting (Azure, etc.)</a:t>
            </a:r>
          </a:p>
          <a:p>
            <a:pPr>
              <a:spcBef>
                <a:spcPts val="0"/>
              </a:spcBef>
            </a:pPr>
            <a:r>
              <a:rPr lang="en-US" dirty="0"/>
              <a:t>Continuous Integration and Deployment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GitHub Actions</a:t>
            </a:r>
          </a:p>
          <a:p>
            <a:pPr lvl="1">
              <a:spcBef>
                <a:spcPts val="0"/>
              </a:spcBef>
            </a:pPr>
            <a:r>
              <a:rPr lang="en-US" dirty="0"/>
              <a:t>Azure DevOps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Get Ready To Rumble!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6129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 picture is worth a thousand words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sz="3000" b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15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</a:t>
              </a:r>
              <a:b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45" name="Google Shape;1045;p24"/>
          <p:cNvGraphicFramePr/>
          <p:nvPr/>
        </p:nvGraphicFramePr>
        <p:xfrm>
          <a:off x="457200" y="2402681"/>
          <a:ext cx="4205300" cy="20041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0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47" name="Google Shape;1147;p25"/>
          <p:cNvSpPr/>
          <p:nvPr/>
        </p:nvSpPr>
        <p:spPr>
          <a:xfrm>
            <a:off x="1947750" y="1878125"/>
            <a:ext cx="74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18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4294967295"/>
          </p:nvPr>
        </p:nvSpPr>
        <p:spPr>
          <a:xfrm>
            <a:off x="1090975" y="4532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lt1"/>
                </a:solidFill>
              </a:rPr>
              <a:t>Find more maps at </a:t>
            </a:r>
            <a:r>
              <a:rPr lang="en" sz="900" u="sng" dirty="0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 dirty="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 dirty="0">
              <a:solidFill>
                <a:schemeClr val="lt1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5"/>
          <p:cNvSpPr/>
          <p:nvPr/>
        </p:nvSpPr>
        <p:spPr>
          <a:xfrm>
            <a:off x="2824525" y="379512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3853225" y="19448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4596175" y="40904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7377475" y="415707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Trevoir Williams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Software Engineer | Lecturer</a:t>
            </a:r>
            <a:endParaRPr sz="3600" b="1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>
          <a:blip r:embed="rId3"/>
          <a:srcRect l="5527" r="5527"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89,526,124$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185,244 users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56" name="Google Shape;1956;p30"/>
          <p:cNvCxnSpPr/>
          <p:nvPr/>
        </p:nvCxnSpPr>
        <p:spPr>
          <a:xfrm>
            <a:off x="457200" y="1074699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7" name="Google Shape;1957;p30"/>
          <p:cNvCxnSpPr/>
          <p:nvPr/>
        </p:nvCxnSpPr>
        <p:spPr>
          <a:xfrm>
            <a:off x="457200" y="1784181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8" name="Google Shape;1958;p30"/>
          <p:cNvCxnSpPr/>
          <p:nvPr/>
        </p:nvCxnSpPr>
        <p:spPr>
          <a:xfrm>
            <a:off x="457200" y="2493663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9" name="Google Shape;1959;p30"/>
          <p:cNvCxnSpPr/>
          <p:nvPr/>
        </p:nvCxnSpPr>
        <p:spPr>
          <a:xfrm>
            <a:off x="457200" y="320314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0" name="Google Shape;1960;p30"/>
          <p:cNvCxnSpPr/>
          <p:nvPr/>
        </p:nvCxnSpPr>
        <p:spPr>
          <a:xfrm>
            <a:off x="457200" y="393452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1" name="Google Shape;1961;p30"/>
          <p:cNvSpPr txBox="1"/>
          <p:nvPr/>
        </p:nvSpPr>
        <p:spPr>
          <a:xfrm>
            <a:off x="4572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2" name="Google Shape;1962;p30"/>
          <p:cNvSpPr/>
          <p:nvPr/>
        </p:nvSpPr>
        <p:spPr>
          <a:xfrm>
            <a:off x="924020" y="2380936"/>
            <a:ext cx="17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0"/>
          <p:cNvSpPr/>
          <p:nvPr/>
        </p:nvSpPr>
        <p:spPr>
          <a:xfrm>
            <a:off x="1160518" y="1986873"/>
            <a:ext cx="17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30"/>
          <p:cNvSpPr/>
          <p:nvPr/>
        </p:nvSpPr>
        <p:spPr>
          <a:xfrm>
            <a:off x="1397017" y="2493663"/>
            <a:ext cx="17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30"/>
          <p:cNvSpPr/>
          <p:nvPr/>
        </p:nvSpPr>
        <p:spPr>
          <a:xfrm>
            <a:off x="2243320" y="2694726"/>
            <a:ext cx="17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30"/>
          <p:cNvSpPr/>
          <p:nvPr/>
        </p:nvSpPr>
        <p:spPr>
          <a:xfrm>
            <a:off x="2479818" y="2096343"/>
            <a:ext cx="17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30"/>
          <p:cNvSpPr/>
          <p:nvPr/>
        </p:nvSpPr>
        <p:spPr>
          <a:xfrm>
            <a:off x="2716317" y="1229023"/>
            <a:ext cx="17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0"/>
          <p:cNvSpPr/>
          <p:nvPr/>
        </p:nvSpPr>
        <p:spPr>
          <a:xfrm>
            <a:off x="3562620" y="2140118"/>
            <a:ext cx="17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0"/>
          <p:cNvSpPr/>
          <p:nvPr/>
        </p:nvSpPr>
        <p:spPr>
          <a:xfrm>
            <a:off x="3799118" y="1074575"/>
            <a:ext cx="17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30"/>
          <p:cNvSpPr/>
          <p:nvPr/>
        </p:nvSpPr>
        <p:spPr>
          <a:xfrm>
            <a:off x="4035617" y="2322561"/>
            <a:ext cx="17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0"/>
          <p:cNvSpPr/>
          <p:nvPr/>
        </p:nvSpPr>
        <p:spPr>
          <a:xfrm>
            <a:off x="4881920" y="2753100"/>
            <a:ext cx="17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0"/>
          <p:cNvSpPr/>
          <p:nvPr/>
        </p:nvSpPr>
        <p:spPr>
          <a:xfrm>
            <a:off x="5118418" y="1293618"/>
            <a:ext cx="17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30"/>
          <p:cNvSpPr/>
          <p:nvPr/>
        </p:nvSpPr>
        <p:spPr>
          <a:xfrm>
            <a:off x="5354917" y="1607408"/>
            <a:ext cx="17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88950" y="756074"/>
            <a:ext cx="1760900" cy="31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806" y="904738"/>
            <a:ext cx="2287050" cy="30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Illustrations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Sergei Tikhonov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237" name="Google Shape;2237;p3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Raleway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4400250"/>
            <a:ext cx="8191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7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474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2245" name="Google Shape;2245;p37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4748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2246" name="Google Shape;2246;p3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Bold"/>
                <a:ea typeface="Barlow SemiBold"/>
                <a:cs typeface="Barlow SemiBold"/>
                <a:sym typeface="Barlow SemiBold"/>
              </a:rPr>
              <a:t>Timeline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52" name="Google Shape;2252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253" name="Google Shape;2253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4" name="Google Shape;2254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5" name="Google Shape;2255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OCT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6" name="Google Shape;2256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SEP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7" name="Google Shape;2257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AUG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8" name="Google Shape;2258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9" name="Google Shape;2259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0" name="Google Shape;2260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1" name="Google Shape;2261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APR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2" name="Google Shape;2262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3" name="Google Shape;2263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4" name="Google Shape;2264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5" name="Google Shape;2265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266" name="Google Shape;2266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7" name="Google Shape;2267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68" name="Google Shape;2268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9" name="Google Shape;2269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0" name="Google Shape;2270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1" name="Google Shape;2271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2" name="Google Shape;2272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3" name="Google Shape;2273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4" name="Google Shape;2274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5" name="Google Shape;2275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6" name="Google Shape;2276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7" name="Google Shape;2277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8" name="Google Shape;2278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9" name="Google Shape;2279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0" name="Google Shape;2280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1" name="Google Shape;2281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2" name="Google Shape;2282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3" name="Google Shape;2283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4" name="Google Shape;2284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5" name="Google Shape;2285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6" name="Google Shape;2286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7" name="Google Shape;2287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8" name="Google Shape;2288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9" name="Google Shape;2289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Objectives</a:t>
            </a:r>
            <a:endParaRPr dirty="0"/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4705749" y="1866703"/>
            <a:ext cx="3973856" cy="28429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Learn Development Tools</a:t>
            </a:r>
            <a:endParaRPr dirty="0"/>
          </a:p>
          <a:p>
            <a:r>
              <a:rPr lang="en-US" sz="1600" dirty="0"/>
              <a:t>Learn How To Use:</a:t>
            </a:r>
          </a:p>
          <a:p>
            <a:pPr lvl="1"/>
            <a:r>
              <a:rPr lang="en-US" sz="1600" dirty="0"/>
              <a:t>Git</a:t>
            </a:r>
          </a:p>
          <a:p>
            <a:pPr lvl="1"/>
            <a:r>
              <a:rPr lang="en-US" sz="1600" dirty="0"/>
              <a:t>Build Pipelines</a:t>
            </a:r>
          </a:p>
          <a:p>
            <a:pPr lvl="1"/>
            <a:r>
              <a:rPr lang="en-US" sz="1600" dirty="0"/>
              <a:t>Release Pipelines</a:t>
            </a:r>
          </a:p>
          <a:p>
            <a:pPr lvl="1"/>
            <a:r>
              <a:rPr lang="en-US" sz="1600" dirty="0"/>
              <a:t>Tools and Dashboards</a:t>
            </a:r>
          </a:p>
          <a:p>
            <a:endParaRPr lang="en-US" sz="1600" b="1" dirty="0"/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32307" y="1531347"/>
            <a:ext cx="4044008" cy="271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Understand Azure DevOps</a:t>
            </a:r>
            <a:endParaRPr dirty="0"/>
          </a:p>
          <a:p>
            <a:r>
              <a:rPr lang="en-US" sz="1600" dirty="0"/>
              <a:t>Learn How To </a:t>
            </a:r>
          </a:p>
          <a:p>
            <a:pPr lvl="1"/>
            <a:r>
              <a:rPr lang="en-US" sz="1600" dirty="0"/>
              <a:t>Setup Azure DevOps Organization</a:t>
            </a:r>
          </a:p>
          <a:p>
            <a:pPr lvl="1"/>
            <a:r>
              <a:rPr lang="en-US" sz="1600" dirty="0"/>
              <a:t>Setup Git Repositories</a:t>
            </a:r>
          </a:p>
          <a:p>
            <a:pPr lvl="1"/>
            <a:r>
              <a:rPr lang="en-US" sz="1600" dirty="0"/>
              <a:t>Develop Work Items</a:t>
            </a:r>
          </a:p>
          <a:p>
            <a:pPr lvl="1"/>
            <a:r>
              <a:rPr lang="en-US" sz="1600" dirty="0"/>
              <a:t>Develop Test Plans</a:t>
            </a:r>
          </a:p>
          <a:p>
            <a:pPr lvl="1"/>
            <a:r>
              <a:rPr lang="en-US" sz="1600" dirty="0"/>
              <a:t>Manage Sprints and Tasks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Waterfall Analysis</a:t>
            </a:r>
            <a:endParaRPr dirty="0"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Research is done in detail before the project starts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Timelines and cost estimates are predicted beforehand</a:t>
            </a: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Might not be able to plan for every contingency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Project resources know their exact role during the execution phase</a:t>
            </a:r>
            <a:endParaRPr lang="en-US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Can lead to cost overrun and unbudgeted costs for unforeseen circumstances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813896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4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327" name="Google Shape;232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2328" name="Google Shape;2328;p40"/>
          <p:cNvGraphicFramePr/>
          <p:nvPr/>
        </p:nvGraphicFramePr>
        <p:xfrm>
          <a:off x="392525" y="1564481"/>
          <a:ext cx="8382600" cy="319775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Agile Analysis</a:t>
            </a:r>
            <a:endParaRPr dirty="0"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Multiple teams working on smaller pieces.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Quicker release times.</a:t>
            </a: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Research and requirements gathering might not be enough to deliver fully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Business and development teams side by side.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Organization can deliver Value more quickly.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Can lead to cost overrun through repeated iterations to get bugs fixed. 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198662" scaled="0"/>
        </a:gradFill>
        <a:effectLst/>
      </p:bgPr>
    </p:bg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52" name="Google Shape;2352;p4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34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353" name="Google Shape;2353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Activities</a:t>
            </a:r>
            <a:endParaRPr sz="9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4" name="Google Shape;2354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Resources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5" name="Google Shape;2355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Value Propositions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6" name="Google Shape;2356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Relationships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7" name="Google Shape;2357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Channels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8" name="Google Shape;2358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Segments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9" name="Google Shape;2359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Partners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0" name="Google Shape;2360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Cost Structure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1" name="Google Shape;2361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Revenue Streams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2" name="Google Shape;2362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3" name="Google Shape;2363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4" name="Google Shape;2364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5" name="Google Shape;2365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66" name="Google Shape;2366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2367" name="Google Shape;2367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69" name="Google Shape;2369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70" name="Google Shape;2370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2371" name="Google Shape;2371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74" name="Google Shape;2374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2375" name="Google Shape;2375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80" name="Google Shape;2380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2381" name="Google Shape;2381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4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392" name="Google Shape;2392;p4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2393" name="Google Shape;2393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2394" name="Google Shape;2394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5" name="Google Shape;2395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6" name="Google Shape;2396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7" name="Google Shape;2397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8" name="Google Shape;2398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9" name="Google Shape;2399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00" name="Google Shape;2400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2401" name="Google Shape;2401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2" name="Google Shape;2402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3" name="Google Shape;2403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4" name="Google Shape;2404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5" name="Google Shape;2405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6" name="Google Shape;2406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7" name="Google Shape;2407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8" name="Google Shape;2408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9" name="Google Shape;2409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0" name="Google Shape;2410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11" name="Google Shape;2411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2" name="Google Shape;2412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Imani Jackson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Marcos Galán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Ixchel Valdía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Nils Årud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2432" name="Google Shape;2432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434" name="Google Shape;243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5" name="Google Shape;243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9" name="Google Shape;247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0" name="Google Shape;2480;p4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481" name="Google Shape;2481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2482" name="Google Shape;248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3" name="Google Shape;248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4" name="Google Shape;248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5" name="Google Shape;248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6" name="Google Shape;248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7" name="Google Shape;248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8" name="Google Shape;248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9" name="Google Shape;248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0" name="Google Shape;249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2" name="Google Shape;249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3" name="Google Shape;249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5" name="Google Shape;249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6" name="Google Shape;249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8" name="Google Shape;249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9" name="Google Shape;249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1" name="Google Shape;250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2" name="Google Shape;250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04" name="Google Shape;2504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2505" name="Google Shape;2505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506" name="Google Shape;2506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7" name="Google Shape;2507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8" name="Google Shape;2508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9" name="Google Shape;2509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0" name="Google Shape;2510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company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1" name="Google Shape;2511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2" name="Google Shape;2512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3" name="Google Shape;2513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4" name="Google Shape;2514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5" name="Google Shape;2515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6" name="Google Shape;2516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4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522" name="Google Shape;2522;p4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2523" name="Google Shape;2523;p46"/>
          <p:cNvGraphicFramePr/>
          <p:nvPr/>
        </p:nvGraphicFramePr>
        <p:xfrm>
          <a:off x="457150" y="1474725"/>
          <a:ext cx="7928750" cy="2986825"/>
        </p:xfrm>
        <a:graphic>
          <a:graphicData uri="http://schemas.openxmlformats.org/drawingml/2006/table">
            <a:tbl>
              <a:tblPr>
                <a:noFill/>
                <a:tableStyleId>{9E44D3EF-30E0-43DB-A017-93B0B98886E5}</a:tableStyleId>
              </a:tblPr>
              <a:tblGrid>
                <a:gridCol w="87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4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819" name="Google Shape;3819;p4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820" name="Google Shape;3820;p4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4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4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0" name="Google Shape;3830;p4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1" name="Google Shape;3831;p4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4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4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4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4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4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4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8" name="Google Shape;3838;p4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9" name="Google Shape;3839;p4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4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4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4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4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4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4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4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4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8" name="Google Shape;3878;p4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879" name="Google Shape;3879;p4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4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4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4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4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4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4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4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4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4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4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4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4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4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4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4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4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4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9" name="Google Shape;3899;p4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4" name="Google Shape;3904;p4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5" name="Google Shape;3905;p4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4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8" name="Google Shape;3908;p4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9" name="Google Shape;3909;p4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4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4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918" name="Google Shape;3918;p4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919" name="Google Shape;3919;p4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4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4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4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4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4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4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4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4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4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4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4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1" name="Google Shape;3931;p4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2" name="Google Shape;3932;p4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3" name="Google Shape;3933;p4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4" name="Google Shape;3934;p4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5" name="Google Shape;3935;p4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6" name="Google Shape;3936;p4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4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4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9" name="Google Shape;3939;p4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0" name="Google Shape;3940;p4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1" name="Google Shape;3941;p4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2" name="Google Shape;3942;p4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3" name="Google Shape;3943;p4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4" name="Google Shape;3944;p4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4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4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7" name="Google Shape;3947;p4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8" name="Google Shape;3948;p4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9" name="Google Shape;3949;p4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0" name="Google Shape;3950;p4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1" name="Google Shape;3951;p4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2" name="Google Shape;3952;p4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4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4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5" name="Google Shape;3955;p4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6" name="Google Shape;3956;p4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7" name="Google Shape;3967;p4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968" name="Google Shape;3968;p4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4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4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1" name="Google Shape;3971;p4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2" name="Google Shape;3972;p4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3" name="Google Shape;3973;p4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4" name="Google Shape;3974;p4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5" name="Google Shape;3975;p4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6" name="Google Shape;3976;p4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4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4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9" name="Google Shape;3979;p4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0" name="Google Shape;3980;p4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1" name="Google Shape;3981;p4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2" name="Google Shape;3982;p4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3" name="Google Shape;3983;p4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4" name="Google Shape;3984;p4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5" name="Google Shape;3985;p4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986" name="Google Shape;3986;p4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7" name="Google Shape;3987;p4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8" name="Google Shape;3988;p4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9" name="Google Shape;3989;p4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4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1" name="Google Shape;3991;p4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4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4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4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5" name="Google Shape;3995;p4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6" name="Google Shape;3996;p4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7" name="Google Shape;3997;p4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8" name="Google Shape;3998;p4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9" name="Google Shape;3999;p4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0" name="Google Shape;4000;p4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4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2" name="Google Shape;4002;p4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4003" name="Google Shape;4003;p4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4" name="Google Shape;4004;p4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4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6" name="Google Shape;4006;p4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7" name="Google Shape;4007;p4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8" name="Google Shape;4008;p4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9" name="Google Shape;4009;p4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0" name="Google Shape;4010;p4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1" name="Google Shape;4011;p4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2" name="Google Shape;4012;p4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3" name="Google Shape;4013;p4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4" name="Google Shape;4014;p4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5" name="Google Shape;4015;p4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6" name="Google Shape;4016;p4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4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4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9" name="Google Shape;4019;p4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4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4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4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4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4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4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4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4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9" name="Google Shape;4089;p4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4090" name="Google Shape;4090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5" name="Google Shape;4095;p4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3" name="Google Shape;4103;p4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4104" name="Google Shape;4104;p4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5" name="Google Shape;4125;p4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126" name="Google Shape;4126;p4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6" name="Google Shape;4166;p4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4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4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7" name="Google Shape;4177;p4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8" name="Google Shape;4178;p4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4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0" name="Google Shape;4180;p4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1" name="Google Shape;4181;p4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2" name="Google Shape;4182;p4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3" name="Google Shape;4183;p4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4" name="Google Shape;4184;p4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5" name="Google Shape;4185;p4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6" name="Google Shape;4186;p4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7" name="Google Shape;4187;p4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8" name="Google Shape;4188;p4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9" name="Google Shape;4189;p4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4" name="Google Shape;4194;p4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5" name="Google Shape;4195;p4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196" name="Google Shape;4196;p4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9" name="Google Shape;4209;p4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4210" name="Google Shape;4210;p4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1" name="Google Shape;4211;p4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2" name="Google Shape;4212;p4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3" name="Google Shape;4213;p4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4" name="Google Shape;4214;p4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5" name="Google Shape;4215;p4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4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7" name="Google Shape;4217;p4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8" name="Google Shape;4218;p4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9" name="Google Shape;4219;p4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0" name="Google Shape;4220;p4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1" name="Google Shape;4221;p4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2" name="Google Shape;4222;p4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3" name="Google Shape;4223;p4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4" name="Google Shape;4224;p4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5" name="Google Shape;4225;p4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6" name="Google Shape;4226;p4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4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4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4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4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4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2" name="Google Shape;4232;p4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233" name="Google Shape;4233;p4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234" name="Google Shape;4234;p4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5" name="Google Shape;4235;p4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6" name="Google Shape;4236;p4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37" name="Google Shape;4237;p4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238" name="Google Shape;4238;p4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9" name="Google Shape;4239;p4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40" name="Google Shape;4240;p4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4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4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3" name="Google Shape;4243;p4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4" name="Google Shape;4244;p4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5" name="Google Shape;4245;p4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6" name="Google Shape;4246;p4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4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8" name="Google Shape;4248;p4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4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0" name="Google Shape;4250;p4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1" name="Google Shape;4251;p4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2" name="Google Shape;4252;p4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3" name="Google Shape;4253;p4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4" name="Google Shape;4254;p4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5" name="Google Shape;4255;p4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6" name="Google Shape;4256;p4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7" name="Google Shape;4257;p4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8" name="Google Shape;4258;p4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9" name="Google Shape;4259;p4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0" name="Google Shape;4260;p4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1" name="Google Shape;4261;p4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2" name="Google Shape;4262;p4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3" name="Google Shape;4263;p4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4" name="Google Shape;4264;p4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5" name="Google Shape;4265;p4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6" name="Google Shape;4266;p4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7" name="Google Shape;4267;p4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8" name="Google Shape;4268;p4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9" name="Google Shape;4269;p4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0" name="Google Shape;4270;p4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1" name="Google Shape;4271;p4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2" name="Google Shape;4272;p4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3" name="Google Shape;4273;p4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4" name="Google Shape;4274;p4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5" name="Google Shape;4275;p4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6" name="Google Shape;4276;p4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7" name="Google Shape;4277;p4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8" name="Google Shape;4278;p4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9" name="Google Shape;4279;p4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0" name="Google Shape;4280;p4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1" name="Google Shape;4281;p4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2" name="Google Shape;4282;p4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3" name="Google Shape;4283;p4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4" name="Google Shape;4284;p4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5" name="Google Shape;4285;p4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6" name="Google Shape;4286;p4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7" name="Google Shape;4287;p4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8" name="Google Shape;4288;p4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9" name="Google Shape;4289;p4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0" name="Google Shape;4290;p4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1" name="Google Shape;4291;p4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2" name="Google Shape;4292;p4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3" name="Google Shape;4293;p4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4" name="Google Shape;4294;p4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5" name="Google Shape;4295;p4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6" name="Google Shape;4296;p4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7" name="Google Shape;4297;p4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8" name="Google Shape;4298;p4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9" name="Google Shape;4299;p4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0" name="Google Shape;4300;p4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1" name="Google Shape;4301;p4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2" name="Google Shape;4302;p4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3" name="Google Shape;4303;p4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04" name="Google Shape;4304;p4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305" name="Google Shape;4305;p4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306" name="Google Shape;4306;p4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7" name="Google Shape;4307;p4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8" name="Google Shape;4308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9" name="Google Shape;4309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0" name="Google Shape;4310;p4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11" name="Google Shape;4311;p4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2" name="Google Shape;4312;p4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3" name="Google Shape;4313;p4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14" name="Google Shape;4314;p4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4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4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4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4" name="Google Shape;4324;p4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p4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3" name="Google Shape;4343;p4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344" name="Google Shape;4344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5" name="Google Shape;4345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6" name="Google Shape;4346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7" name="Google Shape;4347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9" name="Google Shape;4349;p4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350" name="Google Shape;4350;p4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2" name="Google Shape;4352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3" name="Google Shape;4353;p4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8" name="Google Shape;4378;p4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9" name="Google Shape;4379;p4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0" name="Google Shape;4380;p4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4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8" name="Google Shape;4388;p4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389" name="Google Shape;4389;p4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0" name="Google Shape;4390;p4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p4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p4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3" name="Google Shape;4393;p4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4" name="Google Shape;4394;p4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5" name="Google Shape;4395;p4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6" name="Google Shape;4396;p4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7" name="Google Shape;4397;p4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8" name="Google Shape;4398;p4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9" name="Google Shape;4399;p4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0" name="Google Shape;4400;p4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1" name="Google Shape;4401;p4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2" name="Google Shape;4402;p4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3" name="Google Shape;4403;p4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4" name="Google Shape;4404;p4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5" name="Google Shape;4405;p4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6" name="Google Shape;4406;p4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407" name="Google Shape;4407;p4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8" name="Google Shape;4408;p4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9" name="Google Shape;4409;p4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0" name="Google Shape;4410;p4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1" name="Google Shape;4411;p4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2" name="Google Shape;4412;p4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3" name="Google Shape;4413;p4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4" name="Google Shape;4414;p4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5" name="Google Shape;4415;p4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6" name="Google Shape;4416;p4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7" name="Google Shape;4417;p4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8" name="Google Shape;4418;p4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9" name="Google Shape;4419;p4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0" name="Google Shape;4420;p4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1" name="Google Shape;4421;p4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2" name="Google Shape;4422;p4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3" name="Google Shape;4423;p4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424" name="Google Shape;4424;p4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5" name="Google Shape;4425;p4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6" name="Google Shape;4426;p4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4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4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9" name="Google Shape;4429;p4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0" name="Google Shape;4430;p4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1" name="Google Shape;4431;p4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2" name="Google Shape;4432;p4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3" name="Google Shape;4433;p4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4" name="Google Shape;4434;p4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4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4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7" name="Google Shape;4437;p4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8" name="Google Shape;4438;p4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9" name="Google Shape;4439;p4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0" name="Google Shape;4440;p4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441" name="Google Shape;4441;p4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2" name="Google Shape;4442;p4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3" name="Google Shape;4443;p4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4" name="Google Shape;4444;p4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5" name="Google Shape;4445;p4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4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4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8" name="Google Shape;4448;p4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9" name="Google Shape;4449;p4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0" name="Google Shape;4450;p4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1" name="Google Shape;4451;p4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2" name="Google Shape;4452;p4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3" name="Google Shape;4453;p4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4" name="Google Shape;4454;p4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5" name="Google Shape;4455;p4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6" name="Google Shape;4456;p4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7" name="Google Shape;4457;p4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458" name="Google Shape;4458;p4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9" name="Google Shape;4459;p4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0" name="Google Shape;4460;p4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1" name="Google Shape;4461;p4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2" name="Google Shape;4462;p4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3" name="Google Shape;4463;p4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4" name="Google Shape;4464;p4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5" name="Google Shape;4465;p4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6" name="Google Shape;4466;p4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7" name="Google Shape;4467;p4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8" name="Google Shape;4468;p4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9" name="Google Shape;4469;p4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0" name="Google Shape;4470;p4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1" name="Google Shape;4471;p4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2" name="Google Shape;4472;p4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3" name="Google Shape;4473;p4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4" name="Google Shape;4474;p4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475" name="Google Shape;4475;p4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6" name="Google Shape;4476;p4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7" name="Google Shape;4477;p4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8" name="Google Shape;4478;p4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9" name="Google Shape;4479;p4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0" name="Google Shape;4480;p4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1" name="Google Shape;4481;p4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2" name="Google Shape;4482;p4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3" name="Google Shape;4483;p4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4" name="Google Shape;4484;p4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5" name="Google Shape;4485;p4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6" name="Google Shape;4486;p4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7" name="Google Shape;4487;p4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8" name="Google Shape;4488;p4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9" name="Google Shape;4489;p4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0" name="Google Shape;4490;p4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1" name="Google Shape;4491;p4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2" name="Google Shape;4492;p4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493" name="Google Shape;4493;p4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4" name="Google Shape;4494;p4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5" name="Google Shape;4495;p4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6" name="Google Shape;4496;p4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7" name="Google Shape;4497;p4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8" name="Google Shape;4498;p4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9" name="Google Shape;4499;p4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0" name="Google Shape;4500;p4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1" name="Google Shape;4501;p4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2" name="Google Shape;4502;p4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3" name="Google Shape;4503;p4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4" name="Google Shape;4504;p4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5" name="Google Shape;4505;p4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4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7" name="Google Shape;4507;p4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8" name="Google Shape;4508;p4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4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510" name="Google Shape;4510;p4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1" name="Google Shape;4511;p4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2" name="Google Shape;4512;p4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3" name="Google Shape;4513;p4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4" name="Google Shape;4514;p4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5" name="Google Shape;4515;p4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6" name="Google Shape;4516;p4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4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4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9" name="Google Shape;4519;p4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0" name="Google Shape;4520;p4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1" name="Google Shape;4521;p4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2" name="Google Shape;4522;p4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4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4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4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4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27" name="Google Shape;4527;p4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528;p4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529;p4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531;p4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4532;p4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536;p4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4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4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541;p4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4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544;p4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4547;p4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4548;p4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4553;p4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4554;p4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4556;p4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7" name="Google Shape;4557;p4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558" name="Google Shape;4558;p4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4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4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4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4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4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4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4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4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4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4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4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4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2" name="Google Shape;4582;p4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4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4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4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4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4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4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4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4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4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4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4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4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4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4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4" name="Google Shape;4614;p4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5" name="Google Shape;4615;p4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616" name="Google Shape;4616;p4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617" name="Google Shape;4617;p4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8" name="Google Shape;4618;p4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9" name="Google Shape;4619;p4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0" name="Google Shape;4620;p4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621" name="Google Shape;4621;p4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2" name="Google Shape;4622;p4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23" name="Google Shape;4623;p4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4" name="Google Shape;4624;p4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5" name="Google Shape;4625;p4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6" name="Google Shape;4626;p4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7" name="Google Shape;4627;p4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8" name="Google Shape;4628;p4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9" name="Google Shape;4629;p4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0" name="Google Shape;4630;p4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1" name="Google Shape;4631;p4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2" name="Google Shape;4632;p4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3" name="Google Shape;4633;p4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4" name="Google Shape;4634;p4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5" name="Google Shape;4635;p4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6" name="Google Shape;4636;p4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7" name="Google Shape;4637;p4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8" name="Google Shape;4638;p4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9" name="Google Shape;4639;p4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0" name="Google Shape;4640;p4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1" name="Google Shape;4641;p4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2" name="Google Shape;4642;p4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3" name="Google Shape;4643;p4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4" name="Google Shape;4644;p4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5" name="Google Shape;4645;p4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6" name="Google Shape;4646;p4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7" name="Google Shape;4647;p4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8" name="Google Shape;4648;p4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9" name="Google Shape;4649;p4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0" name="Google Shape;4650;p4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1" name="Google Shape;4651;p4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2" name="Google Shape;4652;p4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4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4" name="Google Shape;4654;p4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5" name="Google Shape;4655;p4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6" name="Google Shape;4656;p4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7" name="Google Shape;4657;p4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8" name="Google Shape;4658;p4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9" name="Google Shape;4659;p4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0" name="Google Shape;4660;p4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1" name="Google Shape;4661;p4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2" name="Google Shape;4662;p4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3" name="Google Shape;4663;p4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4" name="Google Shape;4664;p4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5" name="Google Shape;4665;p4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6" name="Google Shape;4666;p4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7" name="Google Shape;4667;p4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8" name="Google Shape;4668;p4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9" name="Google Shape;4669;p4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0" name="Google Shape;4670;p4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1" name="Google Shape;4671;p4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2" name="Google Shape;4672;p4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3" name="Google Shape;4673;p4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4" name="Google Shape;4674;p4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5" name="Google Shape;4675;p4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6" name="Google Shape;4676;p4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7" name="Google Shape;4677;p4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8" name="Google Shape;4678;p4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9" name="Google Shape;4679;p4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0" name="Google Shape;4680;p4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1" name="Google Shape;4681;p4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2" name="Google Shape;4682;p4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3" name="Google Shape;4683;p4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4" name="Google Shape;4684;p4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5" name="Google Shape;4685;p4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6" name="Google Shape;4686;p4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7" name="Google Shape;4687;p4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688" name="Google Shape;4688;p4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689" name="Google Shape;4689;p4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0" name="Google Shape;4690;p4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1" name="Google Shape;4691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2" name="Google Shape;4692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3" name="Google Shape;4693;p4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94" name="Google Shape;4694;p4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5" name="Google Shape;4695;p4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6" name="Google Shape;4696;p4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697" name="Google Shape;4697;p4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4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4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4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4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3" name="Google Shape;4703;p4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4704" name="Google Shape;4704;p48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210000" y="171237"/>
            <a:ext cx="654785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Azure DevOps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172754" y="1458772"/>
            <a:ext cx="479621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Azure DevOps provides developer services for allowing teams to plan work, collaborate on code development, and build and deploy applications. </a:t>
            </a:r>
          </a:p>
          <a:p>
            <a:r>
              <a:rPr lang="en-US" dirty="0"/>
              <a:t>Azure DevOps supports a collaborative culture and set of processes that bring together developers, project managers, and contributors to develop software.</a:t>
            </a: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624" name="Google Shape;2624;p4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4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70" name="Google Shape;2770;p4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771" name="Google Shape;2771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6" name="Google Shape;2776;p4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8" name="Google Shape;2778;p4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779" name="Google Shape;2779;p4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780" name="Google Shape;2780;p4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4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4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4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4" name="Google Shape;2784;p4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4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4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4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4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4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4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4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4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4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4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4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4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4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4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4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4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4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4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8" name="Google Shape;2808;p4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4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4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4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4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4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4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4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4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4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4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4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4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4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4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4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4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4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4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4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4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4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4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4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4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4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4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4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4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4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4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4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4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4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4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4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4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2" name="Google Shape;2852;p4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4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4" name="Google Shape;2854;p4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5" name="Google Shape;2855;p4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4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4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4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4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4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4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4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4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4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4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4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4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4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4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7" name="Google Shape;2887;p4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4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4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4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4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4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4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4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4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4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4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4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4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4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4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p4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p4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4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p4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p4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p4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4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4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8" name="Google Shape;2918;p4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4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4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4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4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4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4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4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4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4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4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4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4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1" name="Google Shape;2931;p4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4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4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4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4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4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4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4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4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4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4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4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4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4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4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4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4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4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4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4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4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4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4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4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4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4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4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4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4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4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4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4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4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4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4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4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4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4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4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4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4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4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4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4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4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4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4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4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4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4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4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4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4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4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4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4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7" name="Google Shape;2987;p4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8" name="Google Shape;2988;p4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4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0" name="Google Shape;2990;p4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4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4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4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4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Google Shape;2995;p4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6" name="Google Shape;2996;p4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8" name="Google Shape;3028;p4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3029" name="Google Shape;3029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4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3035" name="Google Shape;3035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0" name="Google Shape;3040;p4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2" name="Google Shape;3042;p4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3043" name="Google Shape;304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8" name="Google Shape;3048;p4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0" name="Google Shape;3680;p4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681" name="Google Shape;3681;p4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4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4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4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4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4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4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8" name="Google Shape;3688;p4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4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4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4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4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4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4" name="Google Shape;3694;p4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4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4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4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4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4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4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4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4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3" name="Google Shape;3703;p4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4" name="Google Shape;3704;p4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5" name="Google Shape;3705;p4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4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4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4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9" name="Google Shape;3709;p4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0" name="Google Shape;3710;p4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1" name="Google Shape;3711;p4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2" name="Google Shape;3712;p4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4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4" name="Google Shape;3714;p4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5" name="Google Shape;3715;p4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4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7" name="Google Shape;3717;p4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4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4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4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4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4" name="Google Shape;3724;p4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725" name="Google Shape;3725;p4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4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4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4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4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4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4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4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3" name="Google Shape;3733;p4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4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4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4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4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4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4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4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4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4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4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4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4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4" name="Google Shape;3784;p4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785" name="Google Shape;3785;p4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4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4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4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4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4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4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4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4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4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4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4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4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4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4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4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5" name="Google Shape;3805;p4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4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4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4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194010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Other Technologies</a:t>
            </a:r>
            <a:endParaRPr sz="2400" dirty="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Barlow Light"/>
                <a:ea typeface="Barlow Light"/>
                <a:cs typeface="Barlow Light"/>
                <a:sym typeface="Barlow Light"/>
              </a:rPr>
              <a:t>We will interact with quite a few Azure Services along the journey.</a:t>
            </a:r>
            <a:endParaRPr sz="1200" dirty="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3145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41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49" y="1528175"/>
            <a:ext cx="3454133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Section Overview</a:t>
            </a:r>
            <a:endParaRPr sz="3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342900"/>
            <a:r>
              <a:rPr lang="en" sz="2400" dirty="0">
                <a:solidFill>
                  <a:schemeClr val="lt1"/>
                </a:solidFill>
              </a:rPr>
              <a:t>Discuss Agile vs Waterfall</a:t>
            </a:r>
          </a:p>
          <a:p>
            <a:pPr marL="342900"/>
            <a:r>
              <a:rPr lang="en" sz="2400" dirty="0">
                <a:solidFill>
                  <a:schemeClr val="lt1"/>
                </a:solidFill>
              </a:rPr>
              <a:t>Setup Azure DevOps Account</a:t>
            </a:r>
          </a:p>
          <a:p>
            <a:pPr marL="342900"/>
            <a:r>
              <a:rPr lang="en" sz="2400" dirty="0">
                <a:solidFill>
                  <a:schemeClr val="lt1"/>
                </a:solidFill>
              </a:rPr>
              <a:t>Discuss Azure Devops main fetures</a:t>
            </a: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3" y="3648583"/>
            <a:ext cx="748204" cy="1061422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" name="Google Shape;408;p15">
            <a:extLst>
              <a:ext uri="{FF2B5EF4-FFF2-40B4-BE49-F238E27FC236}">
                <a16:creationId xmlns:a16="http://schemas.microsoft.com/office/drawing/2014/main" id="{BF1ACABD-1D67-4B94-AFDE-922FB2D176C2}"/>
              </a:ext>
            </a:extLst>
          </p:cNvPr>
          <p:cNvGrpSpPr/>
          <p:nvPr/>
        </p:nvGrpSpPr>
        <p:grpSpPr>
          <a:xfrm>
            <a:off x="4770102" y="305735"/>
            <a:ext cx="3239723" cy="3318665"/>
            <a:chOff x="2270525" y="117216"/>
            <a:chExt cx="4650765" cy="4762722"/>
          </a:xfrm>
        </p:grpSpPr>
        <p:sp>
          <p:nvSpPr>
            <p:cNvPr id="39" name="Google Shape;409;p15">
              <a:extLst>
                <a:ext uri="{FF2B5EF4-FFF2-40B4-BE49-F238E27FC236}">
                  <a16:creationId xmlns:a16="http://schemas.microsoft.com/office/drawing/2014/main" id="{94D57340-DCE0-4111-BD21-DFAFAF756D60}"/>
                </a:ext>
              </a:extLst>
            </p:cNvPr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10;p15">
              <a:extLst>
                <a:ext uri="{FF2B5EF4-FFF2-40B4-BE49-F238E27FC236}">
                  <a16:creationId xmlns:a16="http://schemas.microsoft.com/office/drawing/2014/main" id="{342832E3-C612-4021-B214-522FB06BC982}"/>
                </a:ext>
              </a:extLst>
            </p:cNvPr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1;p15">
              <a:extLst>
                <a:ext uri="{FF2B5EF4-FFF2-40B4-BE49-F238E27FC236}">
                  <a16:creationId xmlns:a16="http://schemas.microsoft.com/office/drawing/2014/main" id="{77135C29-C700-4D63-AD0D-7A98DC1D04D5}"/>
                </a:ext>
              </a:extLst>
            </p:cNvPr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12;p15">
              <a:extLst>
                <a:ext uri="{FF2B5EF4-FFF2-40B4-BE49-F238E27FC236}">
                  <a16:creationId xmlns:a16="http://schemas.microsoft.com/office/drawing/2014/main" id="{7B144E79-8F1A-496C-981B-47E1FE97088E}"/>
                </a:ext>
              </a:extLst>
            </p:cNvPr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13;p15">
              <a:extLst>
                <a:ext uri="{FF2B5EF4-FFF2-40B4-BE49-F238E27FC236}">
                  <a16:creationId xmlns:a16="http://schemas.microsoft.com/office/drawing/2014/main" id="{5A6CD40D-C1CB-4A5D-8477-13C2C13AC45D}"/>
                </a:ext>
              </a:extLst>
            </p:cNvPr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14;p15">
              <a:extLst>
                <a:ext uri="{FF2B5EF4-FFF2-40B4-BE49-F238E27FC236}">
                  <a16:creationId xmlns:a16="http://schemas.microsoft.com/office/drawing/2014/main" id="{4F5B9332-BE68-4937-A9BD-D9BA67CACF30}"/>
                </a:ext>
              </a:extLst>
            </p:cNvPr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15;p15">
              <a:extLst>
                <a:ext uri="{FF2B5EF4-FFF2-40B4-BE49-F238E27FC236}">
                  <a16:creationId xmlns:a16="http://schemas.microsoft.com/office/drawing/2014/main" id="{EC268AF0-8885-4A13-AE65-B8C8677B25A1}"/>
                </a:ext>
              </a:extLst>
            </p:cNvPr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16;p15">
              <a:extLst>
                <a:ext uri="{FF2B5EF4-FFF2-40B4-BE49-F238E27FC236}">
                  <a16:creationId xmlns:a16="http://schemas.microsoft.com/office/drawing/2014/main" id="{CA283CB5-4FF2-46AD-9B34-395E589407DD}"/>
                </a:ext>
              </a:extLst>
            </p:cNvPr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17;p15">
              <a:extLst>
                <a:ext uri="{FF2B5EF4-FFF2-40B4-BE49-F238E27FC236}">
                  <a16:creationId xmlns:a16="http://schemas.microsoft.com/office/drawing/2014/main" id="{D4C35CC7-AC40-46BD-B95C-BA67795F99BD}"/>
                </a:ext>
              </a:extLst>
            </p:cNvPr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18;p15">
              <a:extLst>
                <a:ext uri="{FF2B5EF4-FFF2-40B4-BE49-F238E27FC236}">
                  <a16:creationId xmlns:a16="http://schemas.microsoft.com/office/drawing/2014/main" id="{943AFE73-66CD-41FD-8D80-7CDBE3C37EAF}"/>
                </a:ext>
              </a:extLst>
            </p:cNvPr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19;p15">
              <a:extLst>
                <a:ext uri="{FF2B5EF4-FFF2-40B4-BE49-F238E27FC236}">
                  <a16:creationId xmlns:a16="http://schemas.microsoft.com/office/drawing/2014/main" id="{410606EF-4360-4D37-908B-950567CE60FB}"/>
                </a:ext>
              </a:extLst>
            </p:cNvPr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20;p15">
              <a:extLst>
                <a:ext uri="{FF2B5EF4-FFF2-40B4-BE49-F238E27FC236}">
                  <a16:creationId xmlns:a16="http://schemas.microsoft.com/office/drawing/2014/main" id="{47B7BB63-C0F6-48AC-B3D6-6F430BB52675}"/>
                </a:ext>
              </a:extLst>
            </p:cNvPr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21;p15">
              <a:extLst>
                <a:ext uri="{FF2B5EF4-FFF2-40B4-BE49-F238E27FC236}">
                  <a16:creationId xmlns:a16="http://schemas.microsoft.com/office/drawing/2014/main" id="{346E5C05-8BC1-4513-98FD-4409F100FB2E}"/>
                </a:ext>
              </a:extLst>
            </p:cNvPr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22;p15">
              <a:extLst>
                <a:ext uri="{FF2B5EF4-FFF2-40B4-BE49-F238E27FC236}">
                  <a16:creationId xmlns:a16="http://schemas.microsoft.com/office/drawing/2014/main" id="{02D8F27B-3A9D-4D8F-877D-3C98F808A3C3}"/>
                </a:ext>
              </a:extLst>
            </p:cNvPr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23;p15">
              <a:extLst>
                <a:ext uri="{FF2B5EF4-FFF2-40B4-BE49-F238E27FC236}">
                  <a16:creationId xmlns:a16="http://schemas.microsoft.com/office/drawing/2014/main" id="{39B4DAA9-833B-4463-9BD8-9FDE1D043D7D}"/>
                </a:ext>
              </a:extLst>
            </p:cNvPr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24;p15">
              <a:extLst>
                <a:ext uri="{FF2B5EF4-FFF2-40B4-BE49-F238E27FC236}">
                  <a16:creationId xmlns:a16="http://schemas.microsoft.com/office/drawing/2014/main" id="{113BF7B0-B73B-4EE2-8BD5-2707C6961C11}"/>
                </a:ext>
              </a:extLst>
            </p:cNvPr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25;p15">
              <a:extLst>
                <a:ext uri="{FF2B5EF4-FFF2-40B4-BE49-F238E27FC236}">
                  <a16:creationId xmlns:a16="http://schemas.microsoft.com/office/drawing/2014/main" id="{41E24DEB-E49E-486B-8B46-CA3F8E692ABB}"/>
                </a:ext>
              </a:extLst>
            </p:cNvPr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26;p15">
              <a:extLst>
                <a:ext uri="{FF2B5EF4-FFF2-40B4-BE49-F238E27FC236}">
                  <a16:creationId xmlns:a16="http://schemas.microsoft.com/office/drawing/2014/main" id="{B02871E3-93E4-458D-9B65-1F68C8D0D74E}"/>
                </a:ext>
              </a:extLst>
            </p:cNvPr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27;p15">
              <a:extLst>
                <a:ext uri="{FF2B5EF4-FFF2-40B4-BE49-F238E27FC236}">
                  <a16:creationId xmlns:a16="http://schemas.microsoft.com/office/drawing/2014/main" id="{6353E3F0-ED86-4AA1-A250-DC26B13C8EDA}"/>
                </a:ext>
              </a:extLst>
            </p:cNvPr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28;p15">
              <a:extLst>
                <a:ext uri="{FF2B5EF4-FFF2-40B4-BE49-F238E27FC236}">
                  <a16:creationId xmlns:a16="http://schemas.microsoft.com/office/drawing/2014/main" id="{1D0799DF-CFEF-416B-B45A-EC3A308836C9}"/>
                </a:ext>
              </a:extLst>
            </p:cNvPr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429;p15">
              <a:extLst>
                <a:ext uri="{FF2B5EF4-FFF2-40B4-BE49-F238E27FC236}">
                  <a16:creationId xmlns:a16="http://schemas.microsoft.com/office/drawing/2014/main" id="{43F5E640-1175-4B9C-9EA2-56FF1AD60BAB}"/>
                </a:ext>
              </a:extLst>
            </p:cNvPr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" name="Google Shape;430;p15">
              <a:extLst>
                <a:ext uri="{FF2B5EF4-FFF2-40B4-BE49-F238E27FC236}">
                  <a16:creationId xmlns:a16="http://schemas.microsoft.com/office/drawing/2014/main" id="{024D70B8-123F-4E36-B2B0-D446D9562DC2}"/>
                </a:ext>
              </a:extLst>
            </p:cNvPr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04" name="Google Shape;431;p15">
                <a:extLst>
                  <a:ext uri="{FF2B5EF4-FFF2-40B4-BE49-F238E27FC236}">
                    <a16:creationId xmlns:a16="http://schemas.microsoft.com/office/drawing/2014/main" id="{C2315FB3-8AB3-4830-8C2A-41FD517D8A97}"/>
                  </a:ext>
                </a:extLst>
              </p:cNvPr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432;p15">
                <a:extLst>
                  <a:ext uri="{FF2B5EF4-FFF2-40B4-BE49-F238E27FC236}">
                    <a16:creationId xmlns:a16="http://schemas.microsoft.com/office/drawing/2014/main" id="{6B6259C9-9C0D-449A-A2E5-D78C79905F7E}"/>
                  </a:ext>
                </a:extLst>
              </p:cNvPr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433;p15">
                <a:extLst>
                  <a:ext uri="{FF2B5EF4-FFF2-40B4-BE49-F238E27FC236}">
                    <a16:creationId xmlns:a16="http://schemas.microsoft.com/office/drawing/2014/main" id="{8AB2D537-C4D0-4FE4-8FEB-03DDCAADB4FF}"/>
                  </a:ext>
                </a:extLst>
              </p:cNvPr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434;p15">
                <a:extLst>
                  <a:ext uri="{FF2B5EF4-FFF2-40B4-BE49-F238E27FC236}">
                    <a16:creationId xmlns:a16="http://schemas.microsoft.com/office/drawing/2014/main" id="{55515F6F-3B4B-43F8-A287-DB1596BD657A}"/>
                  </a:ext>
                </a:extLst>
              </p:cNvPr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435;p15">
                <a:extLst>
                  <a:ext uri="{FF2B5EF4-FFF2-40B4-BE49-F238E27FC236}">
                    <a16:creationId xmlns:a16="http://schemas.microsoft.com/office/drawing/2014/main" id="{AD25515F-F3BD-434E-91CC-DF9D784845E5}"/>
                  </a:ext>
                </a:extLst>
              </p:cNvPr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436;p15">
                <a:extLst>
                  <a:ext uri="{FF2B5EF4-FFF2-40B4-BE49-F238E27FC236}">
                    <a16:creationId xmlns:a16="http://schemas.microsoft.com/office/drawing/2014/main" id="{15EF0571-CD51-4264-9D94-3F5459EA3320}"/>
                  </a:ext>
                </a:extLst>
              </p:cNvPr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437;p15">
                <a:extLst>
                  <a:ext uri="{FF2B5EF4-FFF2-40B4-BE49-F238E27FC236}">
                    <a16:creationId xmlns:a16="http://schemas.microsoft.com/office/drawing/2014/main" id="{0672A6A7-3759-48F7-85FC-C85113AE4573}"/>
                  </a:ext>
                </a:extLst>
              </p:cNvPr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438;p15">
                <a:extLst>
                  <a:ext uri="{FF2B5EF4-FFF2-40B4-BE49-F238E27FC236}">
                    <a16:creationId xmlns:a16="http://schemas.microsoft.com/office/drawing/2014/main" id="{7CFA9035-4B06-414E-A382-CD78F3D2BDC9}"/>
                  </a:ext>
                </a:extLst>
              </p:cNvPr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439;p15">
                <a:extLst>
                  <a:ext uri="{FF2B5EF4-FFF2-40B4-BE49-F238E27FC236}">
                    <a16:creationId xmlns:a16="http://schemas.microsoft.com/office/drawing/2014/main" id="{D934B465-758E-4A66-BD06-75E9A93662C9}"/>
                  </a:ext>
                </a:extLst>
              </p:cNvPr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440;p15">
                <a:extLst>
                  <a:ext uri="{FF2B5EF4-FFF2-40B4-BE49-F238E27FC236}">
                    <a16:creationId xmlns:a16="http://schemas.microsoft.com/office/drawing/2014/main" id="{E3653A7A-E0A5-406B-B660-695AE6EBB2FE}"/>
                  </a:ext>
                </a:extLst>
              </p:cNvPr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441;p15">
                <a:extLst>
                  <a:ext uri="{FF2B5EF4-FFF2-40B4-BE49-F238E27FC236}">
                    <a16:creationId xmlns:a16="http://schemas.microsoft.com/office/drawing/2014/main" id="{67F8958F-8B40-4FEC-A9EB-446A3CDA3E1F}"/>
                  </a:ext>
                </a:extLst>
              </p:cNvPr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442;p15">
                <a:extLst>
                  <a:ext uri="{FF2B5EF4-FFF2-40B4-BE49-F238E27FC236}">
                    <a16:creationId xmlns:a16="http://schemas.microsoft.com/office/drawing/2014/main" id="{91FF91EE-CBD9-4CB4-9D0A-E987811A1970}"/>
                  </a:ext>
                </a:extLst>
              </p:cNvPr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443;p15">
                <a:extLst>
                  <a:ext uri="{FF2B5EF4-FFF2-40B4-BE49-F238E27FC236}">
                    <a16:creationId xmlns:a16="http://schemas.microsoft.com/office/drawing/2014/main" id="{C673132F-73FF-481A-8AA1-E79A1B9B0933}"/>
                  </a:ext>
                </a:extLst>
              </p:cNvPr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444;p15">
                <a:extLst>
                  <a:ext uri="{FF2B5EF4-FFF2-40B4-BE49-F238E27FC236}">
                    <a16:creationId xmlns:a16="http://schemas.microsoft.com/office/drawing/2014/main" id="{D55B354A-FF98-4738-9F3B-D88B67C4EF01}"/>
                  </a:ext>
                </a:extLst>
              </p:cNvPr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445;p15">
                <a:extLst>
                  <a:ext uri="{FF2B5EF4-FFF2-40B4-BE49-F238E27FC236}">
                    <a16:creationId xmlns:a16="http://schemas.microsoft.com/office/drawing/2014/main" id="{556C6FA8-DE39-4CDB-8F32-CB9B15C83EA2}"/>
                  </a:ext>
                </a:extLst>
              </p:cNvPr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446;p15">
                <a:extLst>
                  <a:ext uri="{FF2B5EF4-FFF2-40B4-BE49-F238E27FC236}">
                    <a16:creationId xmlns:a16="http://schemas.microsoft.com/office/drawing/2014/main" id="{66A6D7B2-45A9-4716-B19E-059C8F71FE6C}"/>
                  </a:ext>
                </a:extLst>
              </p:cNvPr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447;p15">
                <a:extLst>
                  <a:ext uri="{FF2B5EF4-FFF2-40B4-BE49-F238E27FC236}">
                    <a16:creationId xmlns:a16="http://schemas.microsoft.com/office/drawing/2014/main" id="{EF4205E8-BB1D-4E7A-94B9-E8A5F17B2A47}"/>
                  </a:ext>
                </a:extLst>
              </p:cNvPr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448;p15">
                <a:extLst>
                  <a:ext uri="{FF2B5EF4-FFF2-40B4-BE49-F238E27FC236}">
                    <a16:creationId xmlns:a16="http://schemas.microsoft.com/office/drawing/2014/main" id="{AFA8D688-E350-4D08-BCA6-83945AA1F9F0}"/>
                  </a:ext>
                </a:extLst>
              </p:cNvPr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449;p15">
                <a:extLst>
                  <a:ext uri="{FF2B5EF4-FFF2-40B4-BE49-F238E27FC236}">
                    <a16:creationId xmlns:a16="http://schemas.microsoft.com/office/drawing/2014/main" id="{DD1B2B95-3EA2-43BA-97FC-DC4A8C744F89}"/>
                  </a:ext>
                </a:extLst>
              </p:cNvPr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450;p15">
                <a:extLst>
                  <a:ext uri="{FF2B5EF4-FFF2-40B4-BE49-F238E27FC236}">
                    <a16:creationId xmlns:a16="http://schemas.microsoft.com/office/drawing/2014/main" id="{14A2BA7C-020A-44C3-B8C9-12119CC0FBB0}"/>
                  </a:ext>
                </a:extLst>
              </p:cNvPr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451;p15">
                <a:extLst>
                  <a:ext uri="{FF2B5EF4-FFF2-40B4-BE49-F238E27FC236}">
                    <a16:creationId xmlns:a16="http://schemas.microsoft.com/office/drawing/2014/main" id="{CCF7AA8C-8E86-4A50-ACFA-B78C5232F6E6}"/>
                  </a:ext>
                </a:extLst>
              </p:cNvPr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452;p15">
                <a:extLst>
                  <a:ext uri="{FF2B5EF4-FFF2-40B4-BE49-F238E27FC236}">
                    <a16:creationId xmlns:a16="http://schemas.microsoft.com/office/drawing/2014/main" id="{DB2F1D77-0177-4F4A-B5C1-909BE3A91456}"/>
                  </a:ext>
                </a:extLst>
              </p:cNvPr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453;p15">
                <a:extLst>
                  <a:ext uri="{FF2B5EF4-FFF2-40B4-BE49-F238E27FC236}">
                    <a16:creationId xmlns:a16="http://schemas.microsoft.com/office/drawing/2014/main" id="{A904490D-1603-4A4A-8A0B-678499D9C7E1}"/>
                  </a:ext>
                </a:extLst>
              </p:cNvPr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454;p15">
                <a:extLst>
                  <a:ext uri="{FF2B5EF4-FFF2-40B4-BE49-F238E27FC236}">
                    <a16:creationId xmlns:a16="http://schemas.microsoft.com/office/drawing/2014/main" id="{717CC591-42FF-4730-A829-2453C622FEC4}"/>
                  </a:ext>
                </a:extLst>
              </p:cNvPr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455;p15">
                <a:extLst>
                  <a:ext uri="{FF2B5EF4-FFF2-40B4-BE49-F238E27FC236}">
                    <a16:creationId xmlns:a16="http://schemas.microsoft.com/office/drawing/2014/main" id="{FE3D5CC6-1533-4F28-BEE6-FBBE64B9E57F}"/>
                  </a:ext>
                </a:extLst>
              </p:cNvPr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456;p15">
                <a:extLst>
                  <a:ext uri="{FF2B5EF4-FFF2-40B4-BE49-F238E27FC236}">
                    <a16:creationId xmlns:a16="http://schemas.microsoft.com/office/drawing/2014/main" id="{D2199A7A-FA18-4257-9294-4B782569A77B}"/>
                  </a:ext>
                </a:extLst>
              </p:cNvPr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457;p15">
                <a:extLst>
                  <a:ext uri="{FF2B5EF4-FFF2-40B4-BE49-F238E27FC236}">
                    <a16:creationId xmlns:a16="http://schemas.microsoft.com/office/drawing/2014/main" id="{4C54854D-61A8-4C63-BD15-6F0FF6058792}"/>
                  </a:ext>
                </a:extLst>
              </p:cNvPr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458;p15">
                <a:extLst>
                  <a:ext uri="{FF2B5EF4-FFF2-40B4-BE49-F238E27FC236}">
                    <a16:creationId xmlns:a16="http://schemas.microsoft.com/office/drawing/2014/main" id="{1DEF6E02-D292-4557-84AA-5407C24541FC}"/>
                  </a:ext>
                </a:extLst>
              </p:cNvPr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459;p15">
                <a:extLst>
                  <a:ext uri="{FF2B5EF4-FFF2-40B4-BE49-F238E27FC236}">
                    <a16:creationId xmlns:a16="http://schemas.microsoft.com/office/drawing/2014/main" id="{A2B46E23-DFFC-4302-AF39-BD7BFD82C289}"/>
                  </a:ext>
                </a:extLst>
              </p:cNvPr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460;p15">
                <a:extLst>
                  <a:ext uri="{FF2B5EF4-FFF2-40B4-BE49-F238E27FC236}">
                    <a16:creationId xmlns:a16="http://schemas.microsoft.com/office/drawing/2014/main" id="{718E1240-DACF-497F-BEF6-587AC60FF9D5}"/>
                  </a:ext>
                </a:extLst>
              </p:cNvPr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461;p15">
                <a:extLst>
                  <a:ext uri="{FF2B5EF4-FFF2-40B4-BE49-F238E27FC236}">
                    <a16:creationId xmlns:a16="http://schemas.microsoft.com/office/drawing/2014/main" id="{7BE93451-1FBB-4645-996C-AEFF7BB14C44}"/>
                  </a:ext>
                </a:extLst>
              </p:cNvPr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462;p15">
                <a:extLst>
                  <a:ext uri="{FF2B5EF4-FFF2-40B4-BE49-F238E27FC236}">
                    <a16:creationId xmlns:a16="http://schemas.microsoft.com/office/drawing/2014/main" id="{A2E59FE4-1168-4CC8-A959-DBF6C62047FE}"/>
                  </a:ext>
                </a:extLst>
              </p:cNvPr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463;p15">
                <a:extLst>
                  <a:ext uri="{FF2B5EF4-FFF2-40B4-BE49-F238E27FC236}">
                    <a16:creationId xmlns:a16="http://schemas.microsoft.com/office/drawing/2014/main" id="{3C0C9EEB-D66A-4467-8262-B566D3E7091C}"/>
                  </a:ext>
                </a:extLst>
              </p:cNvPr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464;p15">
                <a:extLst>
                  <a:ext uri="{FF2B5EF4-FFF2-40B4-BE49-F238E27FC236}">
                    <a16:creationId xmlns:a16="http://schemas.microsoft.com/office/drawing/2014/main" id="{77804B52-C23D-4CEB-B4A8-B98CBFC1464F}"/>
                  </a:ext>
                </a:extLst>
              </p:cNvPr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465;p15">
                <a:extLst>
                  <a:ext uri="{FF2B5EF4-FFF2-40B4-BE49-F238E27FC236}">
                    <a16:creationId xmlns:a16="http://schemas.microsoft.com/office/drawing/2014/main" id="{CFFA318D-B034-4532-AB1B-A2DF9DCE90C4}"/>
                  </a:ext>
                </a:extLst>
              </p:cNvPr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466;p15">
                <a:extLst>
                  <a:ext uri="{FF2B5EF4-FFF2-40B4-BE49-F238E27FC236}">
                    <a16:creationId xmlns:a16="http://schemas.microsoft.com/office/drawing/2014/main" id="{744396BB-89EE-456F-9D03-2DC1ACBE1320}"/>
                  </a:ext>
                </a:extLst>
              </p:cNvPr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467;p15">
                <a:extLst>
                  <a:ext uri="{FF2B5EF4-FFF2-40B4-BE49-F238E27FC236}">
                    <a16:creationId xmlns:a16="http://schemas.microsoft.com/office/drawing/2014/main" id="{242756F0-F0C8-4F9E-8B45-C2A0D639DF52}"/>
                  </a:ext>
                </a:extLst>
              </p:cNvPr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468;p15">
                <a:extLst>
                  <a:ext uri="{FF2B5EF4-FFF2-40B4-BE49-F238E27FC236}">
                    <a16:creationId xmlns:a16="http://schemas.microsoft.com/office/drawing/2014/main" id="{9D15741E-695F-4BEA-883D-0699A5DF66D1}"/>
                  </a:ext>
                </a:extLst>
              </p:cNvPr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469;p15">
                <a:extLst>
                  <a:ext uri="{FF2B5EF4-FFF2-40B4-BE49-F238E27FC236}">
                    <a16:creationId xmlns:a16="http://schemas.microsoft.com/office/drawing/2014/main" id="{DF200978-E975-4FE7-AF77-E8C1E9D4B094}"/>
                  </a:ext>
                </a:extLst>
              </p:cNvPr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470;p15">
                <a:extLst>
                  <a:ext uri="{FF2B5EF4-FFF2-40B4-BE49-F238E27FC236}">
                    <a16:creationId xmlns:a16="http://schemas.microsoft.com/office/drawing/2014/main" id="{717A7CF0-C7FE-4D81-9DEB-2AC09D9C07DA}"/>
                  </a:ext>
                </a:extLst>
              </p:cNvPr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" name="Google Shape;471;p15">
              <a:extLst>
                <a:ext uri="{FF2B5EF4-FFF2-40B4-BE49-F238E27FC236}">
                  <a16:creationId xmlns:a16="http://schemas.microsoft.com/office/drawing/2014/main" id="{7A1D7C2A-A6E6-44E6-98DF-3A787ED69EC3}"/>
                </a:ext>
              </a:extLst>
            </p:cNvPr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472;p15">
              <a:extLst>
                <a:ext uri="{FF2B5EF4-FFF2-40B4-BE49-F238E27FC236}">
                  <a16:creationId xmlns:a16="http://schemas.microsoft.com/office/drawing/2014/main" id="{5167937F-D850-48E6-80EA-2970AFCCE677}"/>
                </a:ext>
              </a:extLst>
            </p:cNvPr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473;p15">
              <a:extLst>
                <a:ext uri="{FF2B5EF4-FFF2-40B4-BE49-F238E27FC236}">
                  <a16:creationId xmlns:a16="http://schemas.microsoft.com/office/drawing/2014/main" id="{347C19A0-A2A6-4E53-B272-09C264BCEBA7}"/>
                </a:ext>
              </a:extLst>
            </p:cNvPr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474;p15">
              <a:extLst>
                <a:ext uri="{FF2B5EF4-FFF2-40B4-BE49-F238E27FC236}">
                  <a16:creationId xmlns:a16="http://schemas.microsoft.com/office/drawing/2014/main" id="{BD3A1F4D-D8E2-4F7D-ABEA-5AE003FCFA85}"/>
                </a:ext>
              </a:extLst>
            </p:cNvPr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75;p15">
              <a:extLst>
                <a:ext uri="{FF2B5EF4-FFF2-40B4-BE49-F238E27FC236}">
                  <a16:creationId xmlns:a16="http://schemas.microsoft.com/office/drawing/2014/main" id="{7537AD1F-9A23-4A8F-9445-B2797FBC03AA}"/>
                </a:ext>
              </a:extLst>
            </p:cNvPr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76;p15">
              <a:extLst>
                <a:ext uri="{FF2B5EF4-FFF2-40B4-BE49-F238E27FC236}">
                  <a16:creationId xmlns:a16="http://schemas.microsoft.com/office/drawing/2014/main" id="{91D76F5C-FD13-4D3C-8B6A-088AA3420434}"/>
                </a:ext>
              </a:extLst>
            </p:cNvPr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477;p15">
              <a:extLst>
                <a:ext uri="{FF2B5EF4-FFF2-40B4-BE49-F238E27FC236}">
                  <a16:creationId xmlns:a16="http://schemas.microsoft.com/office/drawing/2014/main" id="{B1E7FFC3-4447-4DA6-B5A9-5ECCC003D850}"/>
                </a:ext>
              </a:extLst>
            </p:cNvPr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478;p15">
              <a:extLst>
                <a:ext uri="{FF2B5EF4-FFF2-40B4-BE49-F238E27FC236}">
                  <a16:creationId xmlns:a16="http://schemas.microsoft.com/office/drawing/2014/main" id="{C02288BB-8644-4B62-BAA9-9DAFAB2F884C}"/>
                </a:ext>
              </a:extLst>
            </p:cNvPr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479;p15">
              <a:extLst>
                <a:ext uri="{FF2B5EF4-FFF2-40B4-BE49-F238E27FC236}">
                  <a16:creationId xmlns:a16="http://schemas.microsoft.com/office/drawing/2014/main" id="{741E3910-04AE-48ED-99FC-5CE9A79B2224}"/>
                </a:ext>
              </a:extLst>
            </p:cNvPr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480;p15">
              <a:extLst>
                <a:ext uri="{FF2B5EF4-FFF2-40B4-BE49-F238E27FC236}">
                  <a16:creationId xmlns:a16="http://schemas.microsoft.com/office/drawing/2014/main" id="{798900A0-DDE3-4BEB-8729-3E3628FA1523}"/>
                </a:ext>
              </a:extLst>
            </p:cNvPr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481;p15">
              <a:extLst>
                <a:ext uri="{FF2B5EF4-FFF2-40B4-BE49-F238E27FC236}">
                  <a16:creationId xmlns:a16="http://schemas.microsoft.com/office/drawing/2014/main" id="{F78DC722-090F-4019-9FDA-392D3B5E508D}"/>
                </a:ext>
              </a:extLst>
            </p:cNvPr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482;p15">
              <a:extLst>
                <a:ext uri="{FF2B5EF4-FFF2-40B4-BE49-F238E27FC236}">
                  <a16:creationId xmlns:a16="http://schemas.microsoft.com/office/drawing/2014/main" id="{2BCB8989-AC9B-4D63-A8AF-0F1664E7629B}"/>
                </a:ext>
              </a:extLst>
            </p:cNvPr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483;p15">
              <a:extLst>
                <a:ext uri="{FF2B5EF4-FFF2-40B4-BE49-F238E27FC236}">
                  <a16:creationId xmlns:a16="http://schemas.microsoft.com/office/drawing/2014/main" id="{EA3BC208-FC98-4252-B4AD-A7D7AC0BED25}"/>
                </a:ext>
              </a:extLst>
            </p:cNvPr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484;p15">
              <a:extLst>
                <a:ext uri="{FF2B5EF4-FFF2-40B4-BE49-F238E27FC236}">
                  <a16:creationId xmlns:a16="http://schemas.microsoft.com/office/drawing/2014/main" id="{BCF57472-6214-4978-A881-D78608B8823A}"/>
                </a:ext>
              </a:extLst>
            </p:cNvPr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485;p15">
              <a:extLst>
                <a:ext uri="{FF2B5EF4-FFF2-40B4-BE49-F238E27FC236}">
                  <a16:creationId xmlns:a16="http://schemas.microsoft.com/office/drawing/2014/main" id="{A2EAE98C-F988-44B1-B4E3-8984C3CA28E7}"/>
                </a:ext>
              </a:extLst>
            </p:cNvPr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486;p15">
              <a:extLst>
                <a:ext uri="{FF2B5EF4-FFF2-40B4-BE49-F238E27FC236}">
                  <a16:creationId xmlns:a16="http://schemas.microsoft.com/office/drawing/2014/main" id="{7A559AB6-63C3-4941-8CF1-BEB557F065E6}"/>
                </a:ext>
              </a:extLst>
            </p:cNvPr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487;p15">
              <a:extLst>
                <a:ext uri="{FF2B5EF4-FFF2-40B4-BE49-F238E27FC236}">
                  <a16:creationId xmlns:a16="http://schemas.microsoft.com/office/drawing/2014/main" id="{5A5DA3B1-9AEE-4247-8770-461BFFD4F36D}"/>
                </a:ext>
              </a:extLst>
            </p:cNvPr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488;p15">
              <a:extLst>
                <a:ext uri="{FF2B5EF4-FFF2-40B4-BE49-F238E27FC236}">
                  <a16:creationId xmlns:a16="http://schemas.microsoft.com/office/drawing/2014/main" id="{D2B6C779-4705-4755-82E9-A2EA06CC1057}"/>
                </a:ext>
              </a:extLst>
            </p:cNvPr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489;p15">
              <a:extLst>
                <a:ext uri="{FF2B5EF4-FFF2-40B4-BE49-F238E27FC236}">
                  <a16:creationId xmlns:a16="http://schemas.microsoft.com/office/drawing/2014/main" id="{37462D54-33E5-4A2A-8D02-01D2426BAF37}"/>
                </a:ext>
              </a:extLst>
            </p:cNvPr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490;p15">
              <a:extLst>
                <a:ext uri="{FF2B5EF4-FFF2-40B4-BE49-F238E27FC236}">
                  <a16:creationId xmlns:a16="http://schemas.microsoft.com/office/drawing/2014/main" id="{73952F8A-76E8-420C-8D53-5FDAF3C35D7E}"/>
                </a:ext>
              </a:extLst>
            </p:cNvPr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491;p15">
              <a:extLst>
                <a:ext uri="{FF2B5EF4-FFF2-40B4-BE49-F238E27FC236}">
                  <a16:creationId xmlns:a16="http://schemas.microsoft.com/office/drawing/2014/main" id="{9823C9FF-176E-470A-9769-6933C107F038}"/>
                </a:ext>
              </a:extLst>
            </p:cNvPr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492;p15">
              <a:extLst>
                <a:ext uri="{FF2B5EF4-FFF2-40B4-BE49-F238E27FC236}">
                  <a16:creationId xmlns:a16="http://schemas.microsoft.com/office/drawing/2014/main" id="{5ADBF55D-707E-4A3A-8BC6-53E948D61585}"/>
                </a:ext>
              </a:extLst>
            </p:cNvPr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493;p15">
              <a:extLst>
                <a:ext uri="{FF2B5EF4-FFF2-40B4-BE49-F238E27FC236}">
                  <a16:creationId xmlns:a16="http://schemas.microsoft.com/office/drawing/2014/main" id="{62DE55FB-DFE4-4A79-8A11-2BA50A39CC55}"/>
                </a:ext>
              </a:extLst>
            </p:cNvPr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494;p15">
              <a:extLst>
                <a:ext uri="{FF2B5EF4-FFF2-40B4-BE49-F238E27FC236}">
                  <a16:creationId xmlns:a16="http://schemas.microsoft.com/office/drawing/2014/main" id="{B47EA584-3EF9-476B-8AAD-A70428C5DD5D}"/>
                </a:ext>
              </a:extLst>
            </p:cNvPr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495;p15">
              <a:extLst>
                <a:ext uri="{FF2B5EF4-FFF2-40B4-BE49-F238E27FC236}">
                  <a16:creationId xmlns:a16="http://schemas.microsoft.com/office/drawing/2014/main" id="{5D1094DB-A888-4181-8813-2E83288B9233}"/>
                </a:ext>
              </a:extLst>
            </p:cNvPr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496;p15">
              <a:extLst>
                <a:ext uri="{FF2B5EF4-FFF2-40B4-BE49-F238E27FC236}">
                  <a16:creationId xmlns:a16="http://schemas.microsoft.com/office/drawing/2014/main" id="{7209FC00-ABBC-435E-BA13-2A9F34735C70}"/>
                </a:ext>
              </a:extLst>
            </p:cNvPr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497;p15">
              <a:extLst>
                <a:ext uri="{FF2B5EF4-FFF2-40B4-BE49-F238E27FC236}">
                  <a16:creationId xmlns:a16="http://schemas.microsoft.com/office/drawing/2014/main" id="{F59B4A69-B56F-4B1C-8BE2-2A3DD7D91F9E}"/>
                </a:ext>
              </a:extLst>
            </p:cNvPr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498;p15">
              <a:extLst>
                <a:ext uri="{FF2B5EF4-FFF2-40B4-BE49-F238E27FC236}">
                  <a16:creationId xmlns:a16="http://schemas.microsoft.com/office/drawing/2014/main" id="{EF9D99DF-5000-47FF-97E1-40EF6E39A650}"/>
                </a:ext>
              </a:extLst>
            </p:cNvPr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499;p15">
              <a:extLst>
                <a:ext uri="{FF2B5EF4-FFF2-40B4-BE49-F238E27FC236}">
                  <a16:creationId xmlns:a16="http://schemas.microsoft.com/office/drawing/2014/main" id="{B996DE84-CD2E-4344-8388-1C707A784D64}"/>
                </a:ext>
              </a:extLst>
            </p:cNvPr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500;p15">
              <a:extLst>
                <a:ext uri="{FF2B5EF4-FFF2-40B4-BE49-F238E27FC236}">
                  <a16:creationId xmlns:a16="http://schemas.microsoft.com/office/drawing/2014/main" id="{D2A5008B-F0CB-4C59-9A68-CFF39C03D5A8}"/>
                </a:ext>
              </a:extLst>
            </p:cNvPr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91" name="Google Shape;501;p15">
                <a:extLst>
                  <a:ext uri="{FF2B5EF4-FFF2-40B4-BE49-F238E27FC236}">
                    <a16:creationId xmlns:a16="http://schemas.microsoft.com/office/drawing/2014/main" id="{B13EA5FC-7C5B-4B1F-A912-F086DADF8A17}"/>
                  </a:ext>
                </a:extLst>
              </p:cNvPr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502;p15">
                <a:extLst>
                  <a:ext uri="{FF2B5EF4-FFF2-40B4-BE49-F238E27FC236}">
                    <a16:creationId xmlns:a16="http://schemas.microsoft.com/office/drawing/2014/main" id="{9CF1BEE7-4C6D-4FFF-9842-8CBF66BAFFA5}"/>
                  </a:ext>
                </a:extLst>
              </p:cNvPr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503;p15">
                <a:extLst>
                  <a:ext uri="{FF2B5EF4-FFF2-40B4-BE49-F238E27FC236}">
                    <a16:creationId xmlns:a16="http://schemas.microsoft.com/office/drawing/2014/main" id="{490361CC-BD34-44DB-B734-5FC625D485BA}"/>
                  </a:ext>
                </a:extLst>
              </p:cNvPr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504;p15">
                <a:extLst>
                  <a:ext uri="{FF2B5EF4-FFF2-40B4-BE49-F238E27FC236}">
                    <a16:creationId xmlns:a16="http://schemas.microsoft.com/office/drawing/2014/main" id="{4719EDB9-4BEC-4353-B737-8B9D69C1E664}"/>
                  </a:ext>
                </a:extLst>
              </p:cNvPr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505;p15">
                <a:extLst>
                  <a:ext uri="{FF2B5EF4-FFF2-40B4-BE49-F238E27FC236}">
                    <a16:creationId xmlns:a16="http://schemas.microsoft.com/office/drawing/2014/main" id="{A1351BBB-33A9-41CD-A211-ECE82DA2CF45}"/>
                  </a:ext>
                </a:extLst>
              </p:cNvPr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506;p15">
                <a:extLst>
                  <a:ext uri="{FF2B5EF4-FFF2-40B4-BE49-F238E27FC236}">
                    <a16:creationId xmlns:a16="http://schemas.microsoft.com/office/drawing/2014/main" id="{7F8A440F-7B8D-40E2-9C0C-C3ACAA759A25}"/>
                  </a:ext>
                </a:extLst>
              </p:cNvPr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507;p15">
                <a:extLst>
                  <a:ext uri="{FF2B5EF4-FFF2-40B4-BE49-F238E27FC236}">
                    <a16:creationId xmlns:a16="http://schemas.microsoft.com/office/drawing/2014/main" id="{3841F395-79D1-4914-A931-B9C8C36C56A9}"/>
                  </a:ext>
                </a:extLst>
              </p:cNvPr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508;p15">
                <a:extLst>
                  <a:ext uri="{FF2B5EF4-FFF2-40B4-BE49-F238E27FC236}">
                    <a16:creationId xmlns:a16="http://schemas.microsoft.com/office/drawing/2014/main" id="{F97C1E09-EAB1-4E74-B453-05F032422693}"/>
                  </a:ext>
                </a:extLst>
              </p:cNvPr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509;p15">
                <a:extLst>
                  <a:ext uri="{FF2B5EF4-FFF2-40B4-BE49-F238E27FC236}">
                    <a16:creationId xmlns:a16="http://schemas.microsoft.com/office/drawing/2014/main" id="{B2DE7690-8972-415D-8B90-799464B668FE}"/>
                  </a:ext>
                </a:extLst>
              </p:cNvPr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510;p15">
                <a:extLst>
                  <a:ext uri="{FF2B5EF4-FFF2-40B4-BE49-F238E27FC236}">
                    <a16:creationId xmlns:a16="http://schemas.microsoft.com/office/drawing/2014/main" id="{2CEFB704-8401-4D04-A50C-C156957F4D9A}"/>
                  </a:ext>
                </a:extLst>
              </p:cNvPr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511;p15">
                <a:extLst>
                  <a:ext uri="{FF2B5EF4-FFF2-40B4-BE49-F238E27FC236}">
                    <a16:creationId xmlns:a16="http://schemas.microsoft.com/office/drawing/2014/main" id="{D857A81F-AD18-4B7B-B02F-979CA57FC5AF}"/>
                  </a:ext>
                </a:extLst>
              </p:cNvPr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512;p15">
                <a:extLst>
                  <a:ext uri="{FF2B5EF4-FFF2-40B4-BE49-F238E27FC236}">
                    <a16:creationId xmlns:a16="http://schemas.microsoft.com/office/drawing/2014/main" id="{DC45158E-7295-4053-9AA1-52B01B32CCCF}"/>
                  </a:ext>
                </a:extLst>
              </p:cNvPr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513;p15">
                <a:extLst>
                  <a:ext uri="{FF2B5EF4-FFF2-40B4-BE49-F238E27FC236}">
                    <a16:creationId xmlns:a16="http://schemas.microsoft.com/office/drawing/2014/main" id="{CFD617AF-827E-465B-B198-9B84DAD01C94}"/>
                  </a:ext>
                </a:extLst>
              </p:cNvPr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375587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Agile Methodology</a:t>
            </a:r>
            <a:endParaRPr sz="2400" dirty="0"/>
          </a:p>
        </p:txBody>
      </p:sp>
      <p:grpSp>
        <p:nvGrpSpPr>
          <p:cNvPr id="1288" name="Google Shape;2529;p47">
            <a:extLst>
              <a:ext uri="{FF2B5EF4-FFF2-40B4-BE49-F238E27FC236}">
                <a16:creationId xmlns:a16="http://schemas.microsoft.com/office/drawing/2014/main" id="{115DC73A-8A99-4F7E-8272-69402442FE9A}"/>
              </a:ext>
            </a:extLst>
          </p:cNvPr>
          <p:cNvGrpSpPr/>
          <p:nvPr/>
        </p:nvGrpSpPr>
        <p:grpSpPr>
          <a:xfrm>
            <a:off x="1348844" y="1646468"/>
            <a:ext cx="1782756" cy="1850564"/>
            <a:chOff x="2012475" y="393272"/>
            <a:chExt cx="4440240" cy="4609126"/>
          </a:xfrm>
        </p:grpSpPr>
        <p:sp>
          <p:nvSpPr>
            <p:cNvPr id="1289" name="Google Shape;2530;p47">
              <a:extLst>
                <a:ext uri="{FF2B5EF4-FFF2-40B4-BE49-F238E27FC236}">
                  <a16:creationId xmlns:a16="http://schemas.microsoft.com/office/drawing/2014/main" id="{5A1C742A-B46E-4393-AF6B-F78F12B40698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2531;p47">
              <a:extLst>
                <a:ext uri="{FF2B5EF4-FFF2-40B4-BE49-F238E27FC236}">
                  <a16:creationId xmlns:a16="http://schemas.microsoft.com/office/drawing/2014/main" id="{5CE8E51F-DEEC-435A-B95B-062C7179C383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2532;p47">
              <a:extLst>
                <a:ext uri="{FF2B5EF4-FFF2-40B4-BE49-F238E27FC236}">
                  <a16:creationId xmlns:a16="http://schemas.microsoft.com/office/drawing/2014/main" id="{CAD73A55-987C-4D9D-8BD0-B75C5A888F03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2533;p47">
              <a:extLst>
                <a:ext uri="{FF2B5EF4-FFF2-40B4-BE49-F238E27FC236}">
                  <a16:creationId xmlns:a16="http://schemas.microsoft.com/office/drawing/2014/main" id="{D16C2235-EFF0-4C12-8F61-EB9820B2A9B5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2534;p47">
              <a:extLst>
                <a:ext uri="{FF2B5EF4-FFF2-40B4-BE49-F238E27FC236}">
                  <a16:creationId xmlns:a16="http://schemas.microsoft.com/office/drawing/2014/main" id="{4FC2B21F-5A8D-4F8A-BB21-F9E86B773DF1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2535;p47">
              <a:extLst>
                <a:ext uri="{FF2B5EF4-FFF2-40B4-BE49-F238E27FC236}">
                  <a16:creationId xmlns:a16="http://schemas.microsoft.com/office/drawing/2014/main" id="{6B706A4D-A37C-46CE-9DBA-0FC0958AC79E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2536;p47">
              <a:extLst>
                <a:ext uri="{FF2B5EF4-FFF2-40B4-BE49-F238E27FC236}">
                  <a16:creationId xmlns:a16="http://schemas.microsoft.com/office/drawing/2014/main" id="{B448EE38-F8EF-4377-89ED-D43760183CDC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2537;p47">
              <a:extLst>
                <a:ext uri="{FF2B5EF4-FFF2-40B4-BE49-F238E27FC236}">
                  <a16:creationId xmlns:a16="http://schemas.microsoft.com/office/drawing/2014/main" id="{FF43AACE-17C5-4473-9F25-CC6193BF4FD8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2538;p47">
              <a:extLst>
                <a:ext uri="{FF2B5EF4-FFF2-40B4-BE49-F238E27FC236}">
                  <a16:creationId xmlns:a16="http://schemas.microsoft.com/office/drawing/2014/main" id="{9E320632-9D81-428C-810A-08FEDB25E0D8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2539;p47">
              <a:extLst>
                <a:ext uri="{FF2B5EF4-FFF2-40B4-BE49-F238E27FC236}">
                  <a16:creationId xmlns:a16="http://schemas.microsoft.com/office/drawing/2014/main" id="{C1763619-13FF-45A4-AA45-EA142454BF56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2540;p47">
              <a:extLst>
                <a:ext uri="{FF2B5EF4-FFF2-40B4-BE49-F238E27FC236}">
                  <a16:creationId xmlns:a16="http://schemas.microsoft.com/office/drawing/2014/main" id="{D42647F0-CEBE-46F9-8F1C-695CD304EA3E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2541;p47">
              <a:extLst>
                <a:ext uri="{FF2B5EF4-FFF2-40B4-BE49-F238E27FC236}">
                  <a16:creationId xmlns:a16="http://schemas.microsoft.com/office/drawing/2014/main" id="{60F97520-1580-49AC-B9EC-B97EB9D3F41E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2542;p47">
              <a:extLst>
                <a:ext uri="{FF2B5EF4-FFF2-40B4-BE49-F238E27FC236}">
                  <a16:creationId xmlns:a16="http://schemas.microsoft.com/office/drawing/2014/main" id="{B60BB7AA-3676-4E97-8B27-3299E0DB3D4E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2543;p47">
              <a:extLst>
                <a:ext uri="{FF2B5EF4-FFF2-40B4-BE49-F238E27FC236}">
                  <a16:creationId xmlns:a16="http://schemas.microsoft.com/office/drawing/2014/main" id="{EC748771-57A5-4422-ADA0-3F18B053AC7E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2544;p47">
              <a:extLst>
                <a:ext uri="{FF2B5EF4-FFF2-40B4-BE49-F238E27FC236}">
                  <a16:creationId xmlns:a16="http://schemas.microsoft.com/office/drawing/2014/main" id="{220560FE-D180-4C66-BBB5-CFD898F976F4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2545;p47">
              <a:extLst>
                <a:ext uri="{FF2B5EF4-FFF2-40B4-BE49-F238E27FC236}">
                  <a16:creationId xmlns:a16="http://schemas.microsoft.com/office/drawing/2014/main" id="{00BAF259-A661-4E79-91CE-11D6AE2AC9F8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2546;p47">
              <a:extLst>
                <a:ext uri="{FF2B5EF4-FFF2-40B4-BE49-F238E27FC236}">
                  <a16:creationId xmlns:a16="http://schemas.microsoft.com/office/drawing/2014/main" id="{3E1B4A09-F33B-4017-AF2F-924EA35BDA5B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2547;p47">
              <a:extLst>
                <a:ext uri="{FF2B5EF4-FFF2-40B4-BE49-F238E27FC236}">
                  <a16:creationId xmlns:a16="http://schemas.microsoft.com/office/drawing/2014/main" id="{E7F50EC4-89A3-4A78-A737-A9AE2DD76B26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2548;p47">
              <a:extLst>
                <a:ext uri="{FF2B5EF4-FFF2-40B4-BE49-F238E27FC236}">
                  <a16:creationId xmlns:a16="http://schemas.microsoft.com/office/drawing/2014/main" id="{E08BF426-DF93-4472-9A37-8AD2553C5CC4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2549;p47">
              <a:extLst>
                <a:ext uri="{FF2B5EF4-FFF2-40B4-BE49-F238E27FC236}">
                  <a16:creationId xmlns:a16="http://schemas.microsoft.com/office/drawing/2014/main" id="{483833D8-9897-434B-9263-EBC3A1F53B92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2550;p47">
              <a:extLst>
                <a:ext uri="{FF2B5EF4-FFF2-40B4-BE49-F238E27FC236}">
                  <a16:creationId xmlns:a16="http://schemas.microsoft.com/office/drawing/2014/main" id="{DC4B1925-96BF-483A-A38B-283AE36AF553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2551;p47">
              <a:extLst>
                <a:ext uri="{FF2B5EF4-FFF2-40B4-BE49-F238E27FC236}">
                  <a16:creationId xmlns:a16="http://schemas.microsoft.com/office/drawing/2014/main" id="{21DC2B8E-A407-4A3D-B611-3FE47A2D34F4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2552;p47">
              <a:extLst>
                <a:ext uri="{FF2B5EF4-FFF2-40B4-BE49-F238E27FC236}">
                  <a16:creationId xmlns:a16="http://schemas.microsoft.com/office/drawing/2014/main" id="{E15EEBD5-3BA3-4ECE-918A-1274235BD41E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2553;p47">
              <a:extLst>
                <a:ext uri="{FF2B5EF4-FFF2-40B4-BE49-F238E27FC236}">
                  <a16:creationId xmlns:a16="http://schemas.microsoft.com/office/drawing/2014/main" id="{D06259D4-FD42-4BCA-B995-4828B21FE498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2554;p47">
              <a:extLst>
                <a:ext uri="{FF2B5EF4-FFF2-40B4-BE49-F238E27FC236}">
                  <a16:creationId xmlns:a16="http://schemas.microsoft.com/office/drawing/2014/main" id="{8AAA4458-97DA-4190-9466-8285CDDB288E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2555;p47">
              <a:extLst>
                <a:ext uri="{FF2B5EF4-FFF2-40B4-BE49-F238E27FC236}">
                  <a16:creationId xmlns:a16="http://schemas.microsoft.com/office/drawing/2014/main" id="{E70C536F-D1C9-405D-9C4D-45A520FD733C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2556;p47">
              <a:extLst>
                <a:ext uri="{FF2B5EF4-FFF2-40B4-BE49-F238E27FC236}">
                  <a16:creationId xmlns:a16="http://schemas.microsoft.com/office/drawing/2014/main" id="{73996E58-3F7C-4317-956F-5B0A872D6BC2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2557;p47">
              <a:extLst>
                <a:ext uri="{FF2B5EF4-FFF2-40B4-BE49-F238E27FC236}">
                  <a16:creationId xmlns:a16="http://schemas.microsoft.com/office/drawing/2014/main" id="{E67A1457-577F-48A0-9A65-ECB520F4CC80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2558;p47">
              <a:extLst>
                <a:ext uri="{FF2B5EF4-FFF2-40B4-BE49-F238E27FC236}">
                  <a16:creationId xmlns:a16="http://schemas.microsoft.com/office/drawing/2014/main" id="{D32A5F00-5F74-4BDA-BF67-9F926AE751F3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2559;p47">
              <a:extLst>
                <a:ext uri="{FF2B5EF4-FFF2-40B4-BE49-F238E27FC236}">
                  <a16:creationId xmlns:a16="http://schemas.microsoft.com/office/drawing/2014/main" id="{7878B460-F520-41A0-9CEA-A479EC1ED206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2560;p47">
              <a:extLst>
                <a:ext uri="{FF2B5EF4-FFF2-40B4-BE49-F238E27FC236}">
                  <a16:creationId xmlns:a16="http://schemas.microsoft.com/office/drawing/2014/main" id="{6B703CC3-BE6C-443F-92F1-DE14FD6BF906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2561;p47">
              <a:extLst>
                <a:ext uri="{FF2B5EF4-FFF2-40B4-BE49-F238E27FC236}">
                  <a16:creationId xmlns:a16="http://schemas.microsoft.com/office/drawing/2014/main" id="{3892EAE2-9F51-4950-AC6A-9D0323374F97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2562;p47">
              <a:extLst>
                <a:ext uri="{FF2B5EF4-FFF2-40B4-BE49-F238E27FC236}">
                  <a16:creationId xmlns:a16="http://schemas.microsoft.com/office/drawing/2014/main" id="{DE54338F-9A16-4F4B-89DA-83E85176D1DB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2563;p47">
              <a:extLst>
                <a:ext uri="{FF2B5EF4-FFF2-40B4-BE49-F238E27FC236}">
                  <a16:creationId xmlns:a16="http://schemas.microsoft.com/office/drawing/2014/main" id="{DED24D33-A0E5-417A-BE8C-40DD2DFDA95D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2564;p47">
              <a:extLst>
                <a:ext uri="{FF2B5EF4-FFF2-40B4-BE49-F238E27FC236}">
                  <a16:creationId xmlns:a16="http://schemas.microsoft.com/office/drawing/2014/main" id="{57DF5286-DB4F-4E57-BB5F-228FBD20C16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2565;p47">
              <a:extLst>
                <a:ext uri="{FF2B5EF4-FFF2-40B4-BE49-F238E27FC236}">
                  <a16:creationId xmlns:a16="http://schemas.microsoft.com/office/drawing/2014/main" id="{0068EBA2-176D-4E19-B80D-5A9352C24F5D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2566;p47">
              <a:extLst>
                <a:ext uri="{FF2B5EF4-FFF2-40B4-BE49-F238E27FC236}">
                  <a16:creationId xmlns:a16="http://schemas.microsoft.com/office/drawing/2014/main" id="{B300901F-F9D5-4421-9945-3AB182CAA12F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2567;p47">
              <a:extLst>
                <a:ext uri="{FF2B5EF4-FFF2-40B4-BE49-F238E27FC236}">
                  <a16:creationId xmlns:a16="http://schemas.microsoft.com/office/drawing/2014/main" id="{6434CF56-8234-4049-AC78-0A3B05C49771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2568;p47">
              <a:extLst>
                <a:ext uri="{FF2B5EF4-FFF2-40B4-BE49-F238E27FC236}">
                  <a16:creationId xmlns:a16="http://schemas.microsoft.com/office/drawing/2014/main" id="{3770BBB1-BB67-4C07-8689-74BDF12C676A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2569;p47">
              <a:extLst>
                <a:ext uri="{FF2B5EF4-FFF2-40B4-BE49-F238E27FC236}">
                  <a16:creationId xmlns:a16="http://schemas.microsoft.com/office/drawing/2014/main" id="{922BD070-2535-4A42-9041-017EC03B2FFA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2570;p47">
              <a:extLst>
                <a:ext uri="{FF2B5EF4-FFF2-40B4-BE49-F238E27FC236}">
                  <a16:creationId xmlns:a16="http://schemas.microsoft.com/office/drawing/2014/main" id="{3E606229-1754-4328-B7B1-CEEBF7075CA2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2571;p47">
              <a:extLst>
                <a:ext uri="{FF2B5EF4-FFF2-40B4-BE49-F238E27FC236}">
                  <a16:creationId xmlns:a16="http://schemas.microsoft.com/office/drawing/2014/main" id="{7B42B26F-057D-47D1-880D-D02DF5977455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2572;p47">
              <a:extLst>
                <a:ext uri="{FF2B5EF4-FFF2-40B4-BE49-F238E27FC236}">
                  <a16:creationId xmlns:a16="http://schemas.microsoft.com/office/drawing/2014/main" id="{E0E71BD3-F89F-4B88-9769-1A460FB40A00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2573;p47">
              <a:extLst>
                <a:ext uri="{FF2B5EF4-FFF2-40B4-BE49-F238E27FC236}">
                  <a16:creationId xmlns:a16="http://schemas.microsoft.com/office/drawing/2014/main" id="{EA8534B3-6197-4E5D-88D8-BD7E1DEB397E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2574;p47">
              <a:extLst>
                <a:ext uri="{FF2B5EF4-FFF2-40B4-BE49-F238E27FC236}">
                  <a16:creationId xmlns:a16="http://schemas.microsoft.com/office/drawing/2014/main" id="{99858564-6732-49EA-9AD4-BE164028E3D1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2575;p47">
              <a:extLst>
                <a:ext uri="{FF2B5EF4-FFF2-40B4-BE49-F238E27FC236}">
                  <a16:creationId xmlns:a16="http://schemas.microsoft.com/office/drawing/2014/main" id="{9B161261-214A-4520-A31E-A67BCE986068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2576;p47">
              <a:extLst>
                <a:ext uri="{FF2B5EF4-FFF2-40B4-BE49-F238E27FC236}">
                  <a16:creationId xmlns:a16="http://schemas.microsoft.com/office/drawing/2014/main" id="{6398A44B-1F5D-4D74-999E-5084227E77B0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2577;p47">
              <a:extLst>
                <a:ext uri="{FF2B5EF4-FFF2-40B4-BE49-F238E27FC236}">
                  <a16:creationId xmlns:a16="http://schemas.microsoft.com/office/drawing/2014/main" id="{0D633449-4577-45C2-857E-4A8E5034E76F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2578;p47">
              <a:extLst>
                <a:ext uri="{FF2B5EF4-FFF2-40B4-BE49-F238E27FC236}">
                  <a16:creationId xmlns:a16="http://schemas.microsoft.com/office/drawing/2014/main" id="{BE52BBF1-5B3F-444E-B650-2DB87BA033BC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2579;p47">
              <a:extLst>
                <a:ext uri="{FF2B5EF4-FFF2-40B4-BE49-F238E27FC236}">
                  <a16:creationId xmlns:a16="http://schemas.microsoft.com/office/drawing/2014/main" id="{0DBED1FB-0A06-43CF-8F7D-86C1F2456374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2580;p47">
              <a:extLst>
                <a:ext uri="{FF2B5EF4-FFF2-40B4-BE49-F238E27FC236}">
                  <a16:creationId xmlns:a16="http://schemas.microsoft.com/office/drawing/2014/main" id="{B3899BFD-C89B-4B87-B868-D0AE2EB0E101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2581;p47">
              <a:extLst>
                <a:ext uri="{FF2B5EF4-FFF2-40B4-BE49-F238E27FC236}">
                  <a16:creationId xmlns:a16="http://schemas.microsoft.com/office/drawing/2014/main" id="{2C47BD8E-2690-4F6D-A495-D3F313324E11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2582;p47">
              <a:extLst>
                <a:ext uri="{FF2B5EF4-FFF2-40B4-BE49-F238E27FC236}">
                  <a16:creationId xmlns:a16="http://schemas.microsoft.com/office/drawing/2014/main" id="{4B3CE257-8E6B-482C-8B2A-B7044CE96986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2583;p47">
              <a:extLst>
                <a:ext uri="{FF2B5EF4-FFF2-40B4-BE49-F238E27FC236}">
                  <a16:creationId xmlns:a16="http://schemas.microsoft.com/office/drawing/2014/main" id="{918FE7FB-52C8-4176-8044-B68F9D620973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2584;p47">
              <a:extLst>
                <a:ext uri="{FF2B5EF4-FFF2-40B4-BE49-F238E27FC236}">
                  <a16:creationId xmlns:a16="http://schemas.microsoft.com/office/drawing/2014/main" id="{94FD02B7-8E9B-4B5E-A412-0777BFF00286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2585;p47">
              <a:extLst>
                <a:ext uri="{FF2B5EF4-FFF2-40B4-BE49-F238E27FC236}">
                  <a16:creationId xmlns:a16="http://schemas.microsoft.com/office/drawing/2014/main" id="{C5443264-EAA4-4CC8-BCA7-0D047C266EBC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2586;p47">
              <a:extLst>
                <a:ext uri="{FF2B5EF4-FFF2-40B4-BE49-F238E27FC236}">
                  <a16:creationId xmlns:a16="http://schemas.microsoft.com/office/drawing/2014/main" id="{CF4B30FF-DD0E-4367-9683-544FB2A482E5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2587;p47">
              <a:extLst>
                <a:ext uri="{FF2B5EF4-FFF2-40B4-BE49-F238E27FC236}">
                  <a16:creationId xmlns:a16="http://schemas.microsoft.com/office/drawing/2014/main" id="{43FE14F8-1F20-4505-8D10-D08D80347084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2588;p47">
              <a:extLst>
                <a:ext uri="{FF2B5EF4-FFF2-40B4-BE49-F238E27FC236}">
                  <a16:creationId xmlns:a16="http://schemas.microsoft.com/office/drawing/2014/main" id="{BE6ADE2C-A4C6-48E3-938F-0136E464D2C5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2589;p47">
              <a:extLst>
                <a:ext uri="{FF2B5EF4-FFF2-40B4-BE49-F238E27FC236}">
                  <a16:creationId xmlns:a16="http://schemas.microsoft.com/office/drawing/2014/main" id="{0789B1D9-E407-467D-9446-6B4DB1F45E3A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2590;p47">
              <a:extLst>
                <a:ext uri="{FF2B5EF4-FFF2-40B4-BE49-F238E27FC236}">
                  <a16:creationId xmlns:a16="http://schemas.microsoft.com/office/drawing/2014/main" id="{BC964E67-4112-4531-B104-413C581D3275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2591;p47">
              <a:extLst>
                <a:ext uri="{FF2B5EF4-FFF2-40B4-BE49-F238E27FC236}">
                  <a16:creationId xmlns:a16="http://schemas.microsoft.com/office/drawing/2014/main" id="{36021405-A310-45DA-A9B0-B3C7B5FE476D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2592;p47">
              <a:extLst>
                <a:ext uri="{FF2B5EF4-FFF2-40B4-BE49-F238E27FC236}">
                  <a16:creationId xmlns:a16="http://schemas.microsoft.com/office/drawing/2014/main" id="{A42BFA4F-1A8B-43B0-BA2B-30D286CAFA4F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2593;p47">
              <a:extLst>
                <a:ext uri="{FF2B5EF4-FFF2-40B4-BE49-F238E27FC236}">
                  <a16:creationId xmlns:a16="http://schemas.microsoft.com/office/drawing/2014/main" id="{FD9B3D6C-D584-4585-B343-551205C6933D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2594;p47">
              <a:extLst>
                <a:ext uri="{FF2B5EF4-FFF2-40B4-BE49-F238E27FC236}">
                  <a16:creationId xmlns:a16="http://schemas.microsoft.com/office/drawing/2014/main" id="{2FB3A079-C076-4354-BC9A-0B556269C1D5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2595;p47">
              <a:extLst>
                <a:ext uri="{FF2B5EF4-FFF2-40B4-BE49-F238E27FC236}">
                  <a16:creationId xmlns:a16="http://schemas.microsoft.com/office/drawing/2014/main" id="{6BA7C744-CE1F-45B8-A766-E92761DB6B8E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2596;p47">
              <a:extLst>
                <a:ext uri="{FF2B5EF4-FFF2-40B4-BE49-F238E27FC236}">
                  <a16:creationId xmlns:a16="http://schemas.microsoft.com/office/drawing/2014/main" id="{094EE81D-100D-48E0-8795-6B036E3DCE5F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2597;p47">
              <a:extLst>
                <a:ext uri="{FF2B5EF4-FFF2-40B4-BE49-F238E27FC236}">
                  <a16:creationId xmlns:a16="http://schemas.microsoft.com/office/drawing/2014/main" id="{CC4AE815-F5AD-44BA-A58B-08F502D3B18C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2598;p47">
              <a:extLst>
                <a:ext uri="{FF2B5EF4-FFF2-40B4-BE49-F238E27FC236}">
                  <a16:creationId xmlns:a16="http://schemas.microsoft.com/office/drawing/2014/main" id="{B93EFD37-B4B8-4877-8CA5-7E2BB0CC75FE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2599;p47">
              <a:extLst>
                <a:ext uri="{FF2B5EF4-FFF2-40B4-BE49-F238E27FC236}">
                  <a16:creationId xmlns:a16="http://schemas.microsoft.com/office/drawing/2014/main" id="{22C5115A-DE50-4E71-A661-8F0A49B816D9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2600;p47">
              <a:extLst>
                <a:ext uri="{FF2B5EF4-FFF2-40B4-BE49-F238E27FC236}">
                  <a16:creationId xmlns:a16="http://schemas.microsoft.com/office/drawing/2014/main" id="{BA6ABBA0-F44A-4F8B-93BB-80A17AA10A6D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2601;p47">
              <a:extLst>
                <a:ext uri="{FF2B5EF4-FFF2-40B4-BE49-F238E27FC236}">
                  <a16:creationId xmlns:a16="http://schemas.microsoft.com/office/drawing/2014/main" id="{E9BCB752-8AA8-4A1A-A8B8-5F1BC667B82B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2602;p47">
              <a:extLst>
                <a:ext uri="{FF2B5EF4-FFF2-40B4-BE49-F238E27FC236}">
                  <a16:creationId xmlns:a16="http://schemas.microsoft.com/office/drawing/2014/main" id="{2B179513-0E21-4D65-AAFC-22AA15C9CBFB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2603;p47">
              <a:extLst>
                <a:ext uri="{FF2B5EF4-FFF2-40B4-BE49-F238E27FC236}">
                  <a16:creationId xmlns:a16="http://schemas.microsoft.com/office/drawing/2014/main" id="{2C759B9C-F07C-4D20-BDF5-4DE5B49AFEEC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2604;p47">
              <a:extLst>
                <a:ext uri="{FF2B5EF4-FFF2-40B4-BE49-F238E27FC236}">
                  <a16:creationId xmlns:a16="http://schemas.microsoft.com/office/drawing/2014/main" id="{88F47EA4-27EA-459A-A2D5-BD096646A1D2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2605;p47">
              <a:extLst>
                <a:ext uri="{FF2B5EF4-FFF2-40B4-BE49-F238E27FC236}">
                  <a16:creationId xmlns:a16="http://schemas.microsoft.com/office/drawing/2014/main" id="{0A0FB4BF-E15A-48D9-83BF-4001C9F5CAE4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2606;p47">
              <a:extLst>
                <a:ext uri="{FF2B5EF4-FFF2-40B4-BE49-F238E27FC236}">
                  <a16:creationId xmlns:a16="http://schemas.microsoft.com/office/drawing/2014/main" id="{7637B3A6-4D16-4C48-A2E2-2A4EABBF91C0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2607;p47">
              <a:extLst>
                <a:ext uri="{FF2B5EF4-FFF2-40B4-BE49-F238E27FC236}">
                  <a16:creationId xmlns:a16="http://schemas.microsoft.com/office/drawing/2014/main" id="{B957CCCD-0F94-4439-B1DB-E7DEFBE1E026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2608;p47">
              <a:extLst>
                <a:ext uri="{FF2B5EF4-FFF2-40B4-BE49-F238E27FC236}">
                  <a16:creationId xmlns:a16="http://schemas.microsoft.com/office/drawing/2014/main" id="{703416EE-BD4C-4210-B41D-CC97CB11926B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2609;p47">
              <a:extLst>
                <a:ext uri="{FF2B5EF4-FFF2-40B4-BE49-F238E27FC236}">
                  <a16:creationId xmlns:a16="http://schemas.microsoft.com/office/drawing/2014/main" id="{7152313D-0AD6-4D27-9EDB-19243CED8715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2610;p47">
              <a:extLst>
                <a:ext uri="{FF2B5EF4-FFF2-40B4-BE49-F238E27FC236}">
                  <a16:creationId xmlns:a16="http://schemas.microsoft.com/office/drawing/2014/main" id="{0DC702EC-C903-4EFA-A7DB-F12C71C0BD01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2611;p47">
              <a:extLst>
                <a:ext uri="{FF2B5EF4-FFF2-40B4-BE49-F238E27FC236}">
                  <a16:creationId xmlns:a16="http://schemas.microsoft.com/office/drawing/2014/main" id="{0A3F0D90-3736-45A5-BDB6-1545A5AA1524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2612;p47">
              <a:extLst>
                <a:ext uri="{FF2B5EF4-FFF2-40B4-BE49-F238E27FC236}">
                  <a16:creationId xmlns:a16="http://schemas.microsoft.com/office/drawing/2014/main" id="{DC6D77DA-A9A1-4832-8244-B80E0F4CD2D0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2613;p47">
              <a:extLst>
                <a:ext uri="{FF2B5EF4-FFF2-40B4-BE49-F238E27FC236}">
                  <a16:creationId xmlns:a16="http://schemas.microsoft.com/office/drawing/2014/main" id="{A39922BF-555A-4FAD-B0E9-0E21EADE4060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2614;p47">
              <a:extLst>
                <a:ext uri="{FF2B5EF4-FFF2-40B4-BE49-F238E27FC236}">
                  <a16:creationId xmlns:a16="http://schemas.microsoft.com/office/drawing/2014/main" id="{168628CA-9F43-465F-8C21-54A86FC2B62E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2615;p47">
              <a:extLst>
                <a:ext uri="{FF2B5EF4-FFF2-40B4-BE49-F238E27FC236}">
                  <a16:creationId xmlns:a16="http://schemas.microsoft.com/office/drawing/2014/main" id="{A6BD1262-300B-42A7-B7ED-F132572FCF96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2616;p47">
              <a:extLst>
                <a:ext uri="{FF2B5EF4-FFF2-40B4-BE49-F238E27FC236}">
                  <a16:creationId xmlns:a16="http://schemas.microsoft.com/office/drawing/2014/main" id="{5DC06102-8584-4286-BC91-76069ACCF40C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2617;p47">
              <a:extLst>
                <a:ext uri="{FF2B5EF4-FFF2-40B4-BE49-F238E27FC236}">
                  <a16:creationId xmlns:a16="http://schemas.microsoft.com/office/drawing/2014/main" id="{76C1665D-ADB4-4221-8845-6D3998432CA3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2618;p47">
              <a:extLst>
                <a:ext uri="{FF2B5EF4-FFF2-40B4-BE49-F238E27FC236}">
                  <a16:creationId xmlns:a16="http://schemas.microsoft.com/office/drawing/2014/main" id="{6667A239-D743-4339-8536-2F9D8E79E328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2619;p47">
              <a:extLst>
                <a:ext uri="{FF2B5EF4-FFF2-40B4-BE49-F238E27FC236}">
                  <a16:creationId xmlns:a16="http://schemas.microsoft.com/office/drawing/2014/main" id="{A867D60F-59E7-427A-886B-8FCEDFD37FF6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2620;p47">
              <a:extLst>
                <a:ext uri="{FF2B5EF4-FFF2-40B4-BE49-F238E27FC236}">
                  <a16:creationId xmlns:a16="http://schemas.microsoft.com/office/drawing/2014/main" id="{472A3D3E-2F61-48AA-9DE1-2B2188EBFDC1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2621;p47">
              <a:extLst>
                <a:ext uri="{FF2B5EF4-FFF2-40B4-BE49-F238E27FC236}">
                  <a16:creationId xmlns:a16="http://schemas.microsoft.com/office/drawing/2014/main" id="{A1E7B927-99F4-4814-8108-8728A793AEB2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2622;p47">
              <a:extLst>
                <a:ext uri="{FF2B5EF4-FFF2-40B4-BE49-F238E27FC236}">
                  <a16:creationId xmlns:a16="http://schemas.microsoft.com/office/drawing/2014/main" id="{896A327E-6104-4364-8180-D81E506807BB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2623;p47">
            <a:extLst>
              <a:ext uri="{FF2B5EF4-FFF2-40B4-BE49-F238E27FC236}">
                <a16:creationId xmlns:a16="http://schemas.microsoft.com/office/drawing/2014/main" id="{7C6E3F94-BADF-40CB-9866-E58DFD09887E}"/>
              </a:ext>
            </a:extLst>
          </p:cNvPr>
          <p:cNvGrpSpPr/>
          <p:nvPr/>
        </p:nvGrpSpPr>
        <p:grpSpPr>
          <a:xfrm>
            <a:off x="3567278" y="1742540"/>
            <a:ext cx="1641691" cy="1754492"/>
            <a:chOff x="1926580" y="602477"/>
            <a:chExt cx="4456273" cy="4762466"/>
          </a:xfrm>
        </p:grpSpPr>
        <p:sp>
          <p:nvSpPr>
            <p:cNvPr id="1383" name="Google Shape;2624;p47">
              <a:extLst>
                <a:ext uri="{FF2B5EF4-FFF2-40B4-BE49-F238E27FC236}">
                  <a16:creationId xmlns:a16="http://schemas.microsoft.com/office/drawing/2014/main" id="{9BFD6ACE-7543-4501-B86F-8122676B6647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2625;p47">
              <a:extLst>
                <a:ext uri="{FF2B5EF4-FFF2-40B4-BE49-F238E27FC236}">
                  <a16:creationId xmlns:a16="http://schemas.microsoft.com/office/drawing/2014/main" id="{0A2A45A2-B903-4D96-9163-443149A98CD2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2626;p47">
              <a:extLst>
                <a:ext uri="{FF2B5EF4-FFF2-40B4-BE49-F238E27FC236}">
                  <a16:creationId xmlns:a16="http://schemas.microsoft.com/office/drawing/2014/main" id="{4AF0598E-B580-417A-AA37-38AE7CCB13FB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2627;p47">
              <a:extLst>
                <a:ext uri="{FF2B5EF4-FFF2-40B4-BE49-F238E27FC236}">
                  <a16:creationId xmlns:a16="http://schemas.microsoft.com/office/drawing/2014/main" id="{044094CE-6C2B-4A2D-B3ED-DCA2FFB4CE58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2628;p47">
              <a:extLst>
                <a:ext uri="{FF2B5EF4-FFF2-40B4-BE49-F238E27FC236}">
                  <a16:creationId xmlns:a16="http://schemas.microsoft.com/office/drawing/2014/main" id="{0DC81F77-6C9B-416D-BCE4-37EDF88A68A3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2629;p47">
              <a:extLst>
                <a:ext uri="{FF2B5EF4-FFF2-40B4-BE49-F238E27FC236}">
                  <a16:creationId xmlns:a16="http://schemas.microsoft.com/office/drawing/2014/main" id="{0C8D288B-4737-4C31-B4F0-36FC1068CB54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2630;p47">
              <a:extLst>
                <a:ext uri="{FF2B5EF4-FFF2-40B4-BE49-F238E27FC236}">
                  <a16:creationId xmlns:a16="http://schemas.microsoft.com/office/drawing/2014/main" id="{CA3F2F36-5474-46EA-9DDB-BF521D4CCEF3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2631;p47">
              <a:extLst>
                <a:ext uri="{FF2B5EF4-FFF2-40B4-BE49-F238E27FC236}">
                  <a16:creationId xmlns:a16="http://schemas.microsoft.com/office/drawing/2014/main" id="{E5356242-0ECB-45FC-B320-CCE2110C9A13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2632;p47">
              <a:extLst>
                <a:ext uri="{FF2B5EF4-FFF2-40B4-BE49-F238E27FC236}">
                  <a16:creationId xmlns:a16="http://schemas.microsoft.com/office/drawing/2014/main" id="{BE82EA29-5DD4-4E9F-ABB2-BF95869BC2BC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2633;p47">
              <a:extLst>
                <a:ext uri="{FF2B5EF4-FFF2-40B4-BE49-F238E27FC236}">
                  <a16:creationId xmlns:a16="http://schemas.microsoft.com/office/drawing/2014/main" id="{B53683C7-3050-4B9D-B0BA-5B6DEED6D80D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2634;p47">
              <a:extLst>
                <a:ext uri="{FF2B5EF4-FFF2-40B4-BE49-F238E27FC236}">
                  <a16:creationId xmlns:a16="http://schemas.microsoft.com/office/drawing/2014/main" id="{95D9B2F7-BA7F-428D-9694-74EA3744CC7D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2635;p47">
              <a:extLst>
                <a:ext uri="{FF2B5EF4-FFF2-40B4-BE49-F238E27FC236}">
                  <a16:creationId xmlns:a16="http://schemas.microsoft.com/office/drawing/2014/main" id="{A4A58CE6-1A60-4223-8B33-A524082AA7C3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2636;p47">
              <a:extLst>
                <a:ext uri="{FF2B5EF4-FFF2-40B4-BE49-F238E27FC236}">
                  <a16:creationId xmlns:a16="http://schemas.microsoft.com/office/drawing/2014/main" id="{FF185324-2C0D-4404-B085-2A5053E98EB6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2637;p47">
              <a:extLst>
                <a:ext uri="{FF2B5EF4-FFF2-40B4-BE49-F238E27FC236}">
                  <a16:creationId xmlns:a16="http://schemas.microsoft.com/office/drawing/2014/main" id="{D692BB43-508F-4761-81F7-CBE426288FB6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2638;p47">
              <a:extLst>
                <a:ext uri="{FF2B5EF4-FFF2-40B4-BE49-F238E27FC236}">
                  <a16:creationId xmlns:a16="http://schemas.microsoft.com/office/drawing/2014/main" id="{8DF781FE-8F03-4DF1-804C-B346E41214CA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2639;p47">
              <a:extLst>
                <a:ext uri="{FF2B5EF4-FFF2-40B4-BE49-F238E27FC236}">
                  <a16:creationId xmlns:a16="http://schemas.microsoft.com/office/drawing/2014/main" id="{52346E6F-EA23-45F2-8804-860622C1F281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2640;p47">
              <a:extLst>
                <a:ext uri="{FF2B5EF4-FFF2-40B4-BE49-F238E27FC236}">
                  <a16:creationId xmlns:a16="http://schemas.microsoft.com/office/drawing/2014/main" id="{8A8F9603-2B03-4F31-831E-2825A0A95FF1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2641;p47">
              <a:extLst>
                <a:ext uri="{FF2B5EF4-FFF2-40B4-BE49-F238E27FC236}">
                  <a16:creationId xmlns:a16="http://schemas.microsoft.com/office/drawing/2014/main" id="{2FE1BEB6-98B4-4470-B7AF-4E832F77767F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2642;p47">
              <a:extLst>
                <a:ext uri="{FF2B5EF4-FFF2-40B4-BE49-F238E27FC236}">
                  <a16:creationId xmlns:a16="http://schemas.microsoft.com/office/drawing/2014/main" id="{7803C159-B314-4724-BC5B-CC268938D9C9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2643;p47">
              <a:extLst>
                <a:ext uri="{FF2B5EF4-FFF2-40B4-BE49-F238E27FC236}">
                  <a16:creationId xmlns:a16="http://schemas.microsoft.com/office/drawing/2014/main" id="{7B00D09F-F525-4B17-8101-65FBEC896676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2644;p47">
              <a:extLst>
                <a:ext uri="{FF2B5EF4-FFF2-40B4-BE49-F238E27FC236}">
                  <a16:creationId xmlns:a16="http://schemas.microsoft.com/office/drawing/2014/main" id="{01B3D763-5299-4A72-BAE7-3C76EE0E2DF7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2645;p47">
              <a:extLst>
                <a:ext uri="{FF2B5EF4-FFF2-40B4-BE49-F238E27FC236}">
                  <a16:creationId xmlns:a16="http://schemas.microsoft.com/office/drawing/2014/main" id="{29EE3563-FE86-4EA8-A85E-F3067E3B51A7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2646;p47">
              <a:extLst>
                <a:ext uri="{FF2B5EF4-FFF2-40B4-BE49-F238E27FC236}">
                  <a16:creationId xmlns:a16="http://schemas.microsoft.com/office/drawing/2014/main" id="{E1CC49E2-6C60-47D6-A9F7-33698B5B3D8A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2647;p47">
              <a:extLst>
                <a:ext uri="{FF2B5EF4-FFF2-40B4-BE49-F238E27FC236}">
                  <a16:creationId xmlns:a16="http://schemas.microsoft.com/office/drawing/2014/main" id="{C3B0261E-8564-4DE3-B4FA-0FB149CA0A0B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2648;p47">
              <a:extLst>
                <a:ext uri="{FF2B5EF4-FFF2-40B4-BE49-F238E27FC236}">
                  <a16:creationId xmlns:a16="http://schemas.microsoft.com/office/drawing/2014/main" id="{22ADF8FB-15F8-45FF-971B-00CEDC554A03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2649;p47">
              <a:extLst>
                <a:ext uri="{FF2B5EF4-FFF2-40B4-BE49-F238E27FC236}">
                  <a16:creationId xmlns:a16="http://schemas.microsoft.com/office/drawing/2014/main" id="{3F5A8BBC-0F38-4986-9B19-FE4DFD7EF138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2650;p47">
              <a:extLst>
                <a:ext uri="{FF2B5EF4-FFF2-40B4-BE49-F238E27FC236}">
                  <a16:creationId xmlns:a16="http://schemas.microsoft.com/office/drawing/2014/main" id="{FB33D1FE-3CF6-4E1D-84D9-C48E5613A6E1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2651;p47">
              <a:extLst>
                <a:ext uri="{FF2B5EF4-FFF2-40B4-BE49-F238E27FC236}">
                  <a16:creationId xmlns:a16="http://schemas.microsoft.com/office/drawing/2014/main" id="{0BC7BBD7-D2B0-476E-B09F-0EC81ABF42AA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2652;p47">
              <a:extLst>
                <a:ext uri="{FF2B5EF4-FFF2-40B4-BE49-F238E27FC236}">
                  <a16:creationId xmlns:a16="http://schemas.microsoft.com/office/drawing/2014/main" id="{ACF173C2-F463-4AB9-80D1-DC2EA881C760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2653;p47">
              <a:extLst>
                <a:ext uri="{FF2B5EF4-FFF2-40B4-BE49-F238E27FC236}">
                  <a16:creationId xmlns:a16="http://schemas.microsoft.com/office/drawing/2014/main" id="{EB519662-F49E-4D7D-A8E5-EA2AB822F823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2654;p47">
              <a:extLst>
                <a:ext uri="{FF2B5EF4-FFF2-40B4-BE49-F238E27FC236}">
                  <a16:creationId xmlns:a16="http://schemas.microsoft.com/office/drawing/2014/main" id="{AE089E35-6FCD-4149-B2D4-B5BFCD7AACEC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2655;p47">
              <a:extLst>
                <a:ext uri="{FF2B5EF4-FFF2-40B4-BE49-F238E27FC236}">
                  <a16:creationId xmlns:a16="http://schemas.microsoft.com/office/drawing/2014/main" id="{50BC20BC-790C-460A-A741-0FEF1D29F1A4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2656;p47">
              <a:extLst>
                <a:ext uri="{FF2B5EF4-FFF2-40B4-BE49-F238E27FC236}">
                  <a16:creationId xmlns:a16="http://schemas.microsoft.com/office/drawing/2014/main" id="{C04A3E8F-4B63-45B3-867A-7C42D3061B42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2657;p47">
              <a:extLst>
                <a:ext uri="{FF2B5EF4-FFF2-40B4-BE49-F238E27FC236}">
                  <a16:creationId xmlns:a16="http://schemas.microsoft.com/office/drawing/2014/main" id="{8110277D-856D-441B-BA25-183255D43B99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2658;p47">
              <a:extLst>
                <a:ext uri="{FF2B5EF4-FFF2-40B4-BE49-F238E27FC236}">
                  <a16:creationId xmlns:a16="http://schemas.microsoft.com/office/drawing/2014/main" id="{FC9A1BA7-912A-4A34-97A8-F68DA63F7978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2659;p47">
              <a:extLst>
                <a:ext uri="{FF2B5EF4-FFF2-40B4-BE49-F238E27FC236}">
                  <a16:creationId xmlns:a16="http://schemas.microsoft.com/office/drawing/2014/main" id="{3871EBB6-E60A-4D06-B5CE-7B8DAEF35597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2660;p47">
              <a:extLst>
                <a:ext uri="{FF2B5EF4-FFF2-40B4-BE49-F238E27FC236}">
                  <a16:creationId xmlns:a16="http://schemas.microsoft.com/office/drawing/2014/main" id="{2098440F-C43D-45A0-94CD-F550DC3FD407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2661;p47">
              <a:extLst>
                <a:ext uri="{FF2B5EF4-FFF2-40B4-BE49-F238E27FC236}">
                  <a16:creationId xmlns:a16="http://schemas.microsoft.com/office/drawing/2014/main" id="{5C387894-490F-4C81-BB2F-043CE1E5AB82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2662;p47">
              <a:extLst>
                <a:ext uri="{FF2B5EF4-FFF2-40B4-BE49-F238E27FC236}">
                  <a16:creationId xmlns:a16="http://schemas.microsoft.com/office/drawing/2014/main" id="{A3592296-EE68-43E3-943A-68544A955A12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2663;p47">
              <a:extLst>
                <a:ext uri="{FF2B5EF4-FFF2-40B4-BE49-F238E27FC236}">
                  <a16:creationId xmlns:a16="http://schemas.microsoft.com/office/drawing/2014/main" id="{9ACD5D4E-22EE-42E0-B786-2FC79E145B7C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2664;p47">
              <a:extLst>
                <a:ext uri="{FF2B5EF4-FFF2-40B4-BE49-F238E27FC236}">
                  <a16:creationId xmlns:a16="http://schemas.microsoft.com/office/drawing/2014/main" id="{8BE9657F-4122-48D3-BF2F-1C34CB466E07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2665;p47">
              <a:extLst>
                <a:ext uri="{FF2B5EF4-FFF2-40B4-BE49-F238E27FC236}">
                  <a16:creationId xmlns:a16="http://schemas.microsoft.com/office/drawing/2014/main" id="{B8119951-CD6C-4DC3-B230-0B13A11FCD87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2666;p47">
              <a:extLst>
                <a:ext uri="{FF2B5EF4-FFF2-40B4-BE49-F238E27FC236}">
                  <a16:creationId xmlns:a16="http://schemas.microsoft.com/office/drawing/2014/main" id="{F5F9723C-798F-48B1-B547-BDAB77940049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2667;p47">
              <a:extLst>
                <a:ext uri="{FF2B5EF4-FFF2-40B4-BE49-F238E27FC236}">
                  <a16:creationId xmlns:a16="http://schemas.microsoft.com/office/drawing/2014/main" id="{768E7C09-2F3D-4C58-84A2-42B4F6AFE83A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2668;p47">
              <a:extLst>
                <a:ext uri="{FF2B5EF4-FFF2-40B4-BE49-F238E27FC236}">
                  <a16:creationId xmlns:a16="http://schemas.microsoft.com/office/drawing/2014/main" id="{69D21634-2DA4-431E-8645-58ABFFB44656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2669;p47">
              <a:extLst>
                <a:ext uri="{FF2B5EF4-FFF2-40B4-BE49-F238E27FC236}">
                  <a16:creationId xmlns:a16="http://schemas.microsoft.com/office/drawing/2014/main" id="{1C4E9009-EC94-4F53-9E96-17630DCFF61E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2670;p47">
              <a:extLst>
                <a:ext uri="{FF2B5EF4-FFF2-40B4-BE49-F238E27FC236}">
                  <a16:creationId xmlns:a16="http://schemas.microsoft.com/office/drawing/2014/main" id="{17F61C6B-9805-464E-9B64-E6B9A50D2DDF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2671;p47">
              <a:extLst>
                <a:ext uri="{FF2B5EF4-FFF2-40B4-BE49-F238E27FC236}">
                  <a16:creationId xmlns:a16="http://schemas.microsoft.com/office/drawing/2014/main" id="{35041F64-AFAB-4D11-8B5F-94BF92E8CC3C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2672;p47">
              <a:extLst>
                <a:ext uri="{FF2B5EF4-FFF2-40B4-BE49-F238E27FC236}">
                  <a16:creationId xmlns:a16="http://schemas.microsoft.com/office/drawing/2014/main" id="{5A55D253-1E34-4010-89A2-370B60094EC5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2673;p47">
              <a:extLst>
                <a:ext uri="{FF2B5EF4-FFF2-40B4-BE49-F238E27FC236}">
                  <a16:creationId xmlns:a16="http://schemas.microsoft.com/office/drawing/2014/main" id="{48938977-D8ED-4EB8-8C4F-812B4AB96A3E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2674;p47">
              <a:extLst>
                <a:ext uri="{FF2B5EF4-FFF2-40B4-BE49-F238E27FC236}">
                  <a16:creationId xmlns:a16="http://schemas.microsoft.com/office/drawing/2014/main" id="{CBA00CB4-0FFB-428B-AF4A-A0E0F9FC8AE0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2675;p47">
              <a:extLst>
                <a:ext uri="{FF2B5EF4-FFF2-40B4-BE49-F238E27FC236}">
                  <a16:creationId xmlns:a16="http://schemas.microsoft.com/office/drawing/2014/main" id="{B0E2EA11-7F14-4350-88CA-7EB2D68906B7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2676;p47">
              <a:extLst>
                <a:ext uri="{FF2B5EF4-FFF2-40B4-BE49-F238E27FC236}">
                  <a16:creationId xmlns:a16="http://schemas.microsoft.com/office/drawing/2014/main" id="{7144768F-49D2-42C3-B402-1AA0739C9A65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2677;p47">
              <a:extLst>
                <a:ext uri="{FF2B5EF4-FFF2-40B4-BE49-F238E27FC236}">
                  <a16:creationId xmlns:a16="http://schemas.microsoft.com/office/drawing/2014/main" id="{33684CC6-C35E-44CC-BE6F-D007ECB1523F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2678;p47">
              <a:extLst>
                <a:ext uri="{FF2B5EF4-FFF2-40B4-BE49-F238E27FC236}">
                  <a16:creationId xmlns:a16="http://schemas.microsoft.com/office/drawing/2014/main" id="{4BC18A54-F362-4379-A434-5FFC4D28922E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2679;p47">
              <a:extLst>
                <a:ext uri="{FF2B5EF4-FFF2-40B4-BE49-F238E27FC236}">
                  <a16:creationId xmlns:a16="http://schemas.microsoft.com/office/drawing/2014/main" id="{8F630636-2212-4D23-9AEA-D925EEF793BB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2680;p47">
              <a:extLst>
                <a:ext uri="{FF2B5EF4-FFF2-40B4-BE49-F238E27FC236}">
                  <a16:creationId xmlns:a16="http://schemas.microsoft.com/office/drawing/2014/main" id="{27A9C607-3F43-47B3-BE8C-9B7A4F68F17C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2681;p47">
              <a:extLst>
                <a:ext uri="{FF2B5EF4-FFF2-40B4-BE49-F238E27FC236}">
                  <a16:creationId xmlns:a16="http://schemas.microsoft.com/office/drawing/2014/main" id="{4C3F088E-A396-456C-9EED-2F14C4B3CD5D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2682;p47">
              <a:extLst>
                <a:ext uri="{FF2B5EF4-FFF2-40B4-BE49-F238E27FC236}">
                  <a16:creationId xmlns:a16="http://schemas.microsoft.com/office/drawing/2014/main" id="{D9AEC6E0-DE37-4B8D-9134-E2719157FBCC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2683;p47">
              <a:extLst>
                <a:ext uri="{FF2B5EF4-FFF2-40B4-BE49-F238E27FC236}">
                  <a16:creationId xmlns:a16="http://schemas.microsoft.com/office/drawing/2014/main" id="{1DFB71E5-1C4F-4407-BEE6-16807972779C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2684;p47">
              <a:extLst>
                <a:ext uri="{FF2B5EF4-FFF2-40B4-BE49-F238E27FC236}">
                  <a16:creationId xmlns:a16="http://schemas.microsoft.com/office/drawing/2014/main" id="{A5BE02BF-1A70-406F-95A6-1FBF1538D026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2685;p47">
              <a:extLst>
                <a:ext uri="{FF2B5EF4-FFF2-40B4-BE49-F238E27FC236}">
                  <a16:creationId xmlns:a16="http://schemas.microsoft.com/office/drawing/2014/main" id="{8D6D7335-FCA1-4065-9375-4E3D6CA2CAD1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2686;p47">
              <a:extLst>
                <a:ext uri="{FF2B5EF4-FFF2-40B4-BE49-F238E27FC236}">
                  <a16:creationId xmlns:a16="http://schemas.microsoft.com/office/drawing/2014/main" id="{1D6A34F0-93C3-449A-A670-2A7AB8CC40FF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2687;p47">
              <a:extLst>
                <a:ext uri="{FF2B5EF4-FFF2-40B4-BE49-F238E27FC236}">
                  <a16:creationId xmlns:a16="http://schemas.microsoft.com/office/drawing/2014/main" id="{115810D8-1003-431C-9C8D-FFADA69009CA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2688;p47">
              <a:extLst>
                <a:ext uri="{FF2B5EF4-FFF2-40B4-BE49-F238E27FC236}">
                  <a16:creationId xmlns:a16="http://schemas.microsoft.com/office/drawing/2014/main" id="{331830D8-574B-4444-BC18-0B424D869B0E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2689;p47">
              <a:extLst>
                <a:ext uri="{FF2B5EF4-FFF2-40B4-BE49-F238E27FC236}">
                  <a16:creationId xmlns:a16="http://schemas.microsoft.com/office/drawing/2014/main" id="{A065FD19-664F-4D9C-8209-96FE1A0B9FF9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2690;p47">
              <a:extLst>
                <a:ext uri="{FF2B5EF4-FFF2-40B4-BE49-F238E27FC236}">
                  <a16:creationId xmlns:a16="http://schemas.microsoft.com/office/drawing/2014/main" id="{9FB651F8-4E32-4F2E-B9DB-8442B7A7D2EB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2691;p47">
              <a:extLst>
                <a:ext uri="{FF2B5EF4-FFF2-40B4-BE49-F238E27FC236}">
                  <a16:creationId xmlns:a16="http://schemas.microsoft.com/office/drawing/2014/main" id="{7E8D9634-4DC0-46EA-91FC-152A8F888B3C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2692;p47">
              <a:extLst>
                <a:ext uri="{FF2B5EF4-FFF2-40B4-BE49-F238E27FC236}">
                  <a16:creationId xmlns:a16="http://schemas.microsoft.com/office/drawing/2014/main" id="{054311F4-DF73-4DCC-804B-A437BC045418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2693;p47">
              <a:extLst>
                <a:ext uri="{FF2B5EF4-FFF2-40B4-BE49-F238E27FC236}">
                  <a16:creationId xmlns:a16="http://schemas.microsoft.com/office/drawing/2014/main" id="{C0459111-F36A-485E-99AD-5852BD1BAEAB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2694;p47">
              <a:extLst>
                <a:ext uri="{FF2B5EF4-FFF2-40B4-BE49-F238E27FC236}">
                  <a16:creationId xmlns:a16="http://schemas.microsoft.com/office/drawing/2014/main" id="{27B41281-C838-48AA-9D36-D71E902D79C1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2695;p47">
              <a:extLst>
                <a:ext uri="{FF2B5EF4-FFF2-40B4-BE49-F238E27FC236}">
                  <a16:creationId xmlns:a16="http://schemas.microsoft.com/office/drawing/2014/main" id="{99A6D52E-750D-4B6D-8004-A2D49C152D6F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2696;p47">
              <a:extLst>
                <a:ext uri="{FF2B5EF4-FFF2-40B4-BE49-F238E27FC236}">
                  <a16:creationId xmlns:a16="http://schemas.microsoft.com/office/drawing/2014/main" id="{759EA161-5DA7-454F-A15E-F22E21F70847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2697;p47">
              <a:extLst>
                <a:ext uri="{FF2B5EF4-FFF2-40B4-BE49-F238E27FC236}">
                  <a16:creationId xmlns:a16="http://schemas.microsoft.com/office/drawing/2014/main" id="{F131FF18-4587-4E11-9F67-51FC2F49E06B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2698;p47">
              <a:extLst>
                <a:ext uri="{FF2B5EF4-FFF2-40B4-BE49-F238E27FC236}">
                  <a16:creationId xmlns:a16="http://schemas.microsoft.com/office/drawing/2014/main" id="{E2DEF133-D5B4-46B7-B52A-B0F784566ADE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2699;p47">
              <a:extLst>
                <a:ext uri="{FF2B5EF4-FFF2-40B4-BE49-F238E27FC236}">
                  <a16:creationId xmlns:a16="http://schemas.microsoft.com/office/drawing/2014/main" id="{24ABF664-FBF3-4F08-AD40-89355248D931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2700;p47">
              <a:extLst>
                <a:ext uri="{FF2B5EF4-FFF2-40B4-BE49-F238E27FC236}">
                  <a16:creationId xmlns:a16="http://schemas.microsoft.com/office/drawing/2014/main" id="{9AC79F5C-E0C1-4191-8641-7246A181054B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2701;p47">
              <a:extLst>
                <a:ext uri="{FF2B5EF4-FFF2-40B4-BE49-F238E27FC236}">
                  <a16:creationId xmlns:a16="http://schemas.microsoft.com/office/drawing/2014/main" id="{A45A0AAF-D0E1-4E40-B5BC-D5C46EB368E8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2702;p47">
              <a:extLst>
                <a:ext uri="{FF2B5EF4-FFF2-40B4-BE49-F238E27FC236}">
                  <a16:creationId xmlns:a16="http://schemas.microsoft.com/office/drawing/2014/main" id="{13E9594C-8F0B-496A-9AF3-273DE0C7B466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2703;p47">
              <a:extLst>
                <a:ext uri="{FF2B5EF4-FFF2-40B4-BE49-F238E27FC236}">
                  <a16:creationId xmlns:a16="http://schemas.microsoft.com/office/drawing/2014/main" id="{A7C5C442-2EF7-4239-B86A-B29E859797F6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2704;p47">
              <a:extLst>
                <a:ext uri="{FF2B5EF4-FFF2-40B4-BE49-F238E27FC236}">
                  <a16:creationId xmlns:a16="http://schemas.microsoft.com/office/drawing/2014/main" id="{D460E5C6-020D-49BB-B97B-0EAAE5CBF70D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2705;p47">
              <a:extLst>
                <a:ext uri="{FF2B5EF4-FFF2-40B4-BE49-F238E27FC236}">
                  <a16:creationId xmlns:a16="http://schemas.microsoft.com/office/drawing/2014/main" id="{044FAFBA-3409-4B08-8F2F-77515C6318E7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2706;p47">
              <a:extLst>
                <a:ext uri="{FF2B5EF4-FFF2-40B4-BE49-F238E27FC236}">
                  <a16:creationId xmlns:a16="http://schemas.microsoft.com/office/drawing/2014/main" id="{70EDBCF9-5D6C-42ED-9A38-07497BC0EC73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2707;p47">
              <a:extLst>
                <a:ext uri="{FF2B5EF4-FFF2-40B4-BE49-F238E27FC236}">
                  <a16:creationId xmlns:a16="http://schemas.microsoft.com/office/drawing/2014/main" id="{7A753AC5-396B-479D-8113-00C804B2B121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2708;p47">
              <a:extLst>
                <a:ext uri="{FF2B5EF4-FFF2-40B4-BE49-F238E27FC236}">
                  <a16:creationId xmlns:a16="http://schemas.microsoft.com/office/drawing/2014/main" id="{F1E1D3E4-94B9-4C55-BDAD-EF8ACDD8A9C7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2709;p47">
              <a:extLst>
                <a:ext uri="{FF2B5EF4-FFF2-40B4-BE49-F238E27FC236}">
                  <a16:creationId xmlns:a16="http://schemas.microsoft.com/office/drawing/2014/main" id="{67E21C53-94A8-4FCF-9BF3-DF23A9E6FEF4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2710;p47">
              <a:extLst>
                <a:ext uri="{FF2B5EF4-FFF2-40B4-BE49-F238E27FC236}">
                  <a16:creationId xmlns:a16="http://schemas.microsoft.com/office/drawing/2014/main" id="{9D943D65-1F14-4306-AB72-413AB5F0AD3C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2711;p47">
              <a:extLst>
                <a:ext uri="{FF2B5EF4-FFF2-40B4-BE49-F238E27FC236}">
                  <a16:creationId xmlns:a16="http://schemas.microsoft.com/office/drawing/2014/main" id="{B4BF99B6-8C16-4839-93C7-B5098F4C6312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2712;p47">
              <a:extLst>
                <a:ext uri="{FF2B5EF4-FFF2-40B4-BE49-F238E27FC236}">
                  <a16:creationId xmlns:a16="http://schemas.microsoft.com/office/drawing/2014/main" id="{62AAFB1B-8CB4-4320-BAFC-A1335DDC20B3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2713;p47">
              <a:extLst>
                <a:ext uri="{FF2B5EF4-FFF2-40B4-BE49-F238E27FC236}">
                  <a16:creationId xmlns:a16="http://schemas.microsoft.com/office/drawing/2014/main" id="{A20415A7-22E8-4603-ADD2-D5EB1DAAF2AB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2714;p47">
              <a:extLst>
                <a:ext uri="{FF2B5EF4-FFF2-40B4-BE49-F238E27FC236}">
                  <a16:creationId xmlns:a16="http://schemas.microsoft.com/office/drawing/2014/main" id="{BDE0729C-3449-426B-B272-F5350D08E85D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2715;p47">
              <a:extLst>
                <a:ext uri="{FF2B5EF4-FFF2-40B4-BE49-F238E27FC236}">
                  <a16:creationId xmlns:a16="http://schemas.microsoft.com/office/drawing/2014/main" id="{40E1EC13-79BF-455E-8AF7-36E53FF7E1D8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2716;p47">
              <a:extLst>
                <a:ext uri="{FF2B5EF4-FFF2-40B4-BE49-F238E27FC236}">
                  <a16:creationId xmlns:a16="http://schemas.microsoft.com/office/drawing/2014/main" id="{561A399A-19D9-4866-AF73-3E746E3B96AB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2717;p47">
              <a:extLst>
                <a:ext uri="{FF2B5EF4-FFF2-40B4-BE49-F238E27FC236}">
                  <a16:creationId xmlns:a16="http://schemas.microsoft.com/office/drawing/2014/main" id="{94A2F9A6-DCFD-4A3D-9775-18AB36F614B8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2718;p47">
              <a:extLst>
                <a:ext uri="{FF2B5EF4-FFF2-40B4-BE49-F238E27FC236}">
                  <a16:creationId xmlns:a16="http://schemas.microsoft.com/office/drawing/2014/main" id="{3731B5C9-E7B2-44D9-A025-D4B228F5BBE1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2719;p47">
              <a:extLst>
                <a:ext uri="{FF2B5EF4-FFF2-40B4-BE49-F238E27FC236}">
                  <a16:creationId xmlns:a16="http://schemas.microsoft.com/office/drawing/2014/main" id="{B2B79E63-6D97-4558-969C-ECA7E19B5EA2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2720;p47">
              <a:extLst>
                <a:ext uri="{FF2B5EF4-FFF2-40B4-BE49-F238E27FC236}">
                  <a16:creationId xmlns:a16="http://schemas.microsoft.com/office/drawing/2014/main" id="{B31B1B89-BE1B-4892-A2E3-4D618FB5EFF6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2721;p47">
              <a:extLst>
                <a:ext uri="{FF2B5EF4-FFF2-40B4-BE49-F238E27FC236}">
                  <a16:creationId xmlns:a16="http://schemas.microsoft.com/office/drawing/2014/main" id="{755B23CD-31E3-4EC3-88F8-4886B7620914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2722;p47">
              <a:extLst>
                <a:ext uri="{FF2B5EF4-FFF2-40B4-BE49-F238E27FC236}">
                  <a16:creationId xmlns:a16="http://schemas.microsoft.com/office/drawing/2014/main" id="{5AADD81F-E058-4F73-A89A-05D0A222E333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2723;p47">
              <a:extLst>
                <a:ext uri="{FF2B5EF4-FFF2-40B4-BE49-F238E27FC236}">
                  <a16:creationId xmlns:a16="http://schemas.microsoft.com/office/drawing/2014/main" id="{507CB7C9-B607-476C-84F1-5905FD4BF42C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2724;p47">
              <a:extLst>
                <a:ext uri="{FF2B5EF4-FFF2-40B4-BE49-F238E27FC236}">
                  <a16:creationId xmlns:a16="http://schemas.microsoft.com/office/drawing/2014/main" id="{B0DCD6AA-A3DC-4AE1-ACE2-3749499600D7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2725;p47">
              <a:extLst>
                <a:ext uri="{FF2B5EF4-FFF2-40B4-BE49-F238E27FC236}">
                  <a16:creationId xmlns:a16="http://schemas.microsoft.com/office/drawing/2014/main" id="{C407CAB5-50E4-4A3C-B0E3-916E6A3EB700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2726;p47">
              <a:extLst>
                <a:ext uri="{FF2B5EF4-FFF2-40B4-BE49-F238E27FC236}">
                  <a16:creationId xmlns:a16="http://schemas.microsoft.com/office/drawing/2014/main" id="{A4685E8E-6276-4BF4-8C49-CAE8D75C741B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2727;p47">
              <a:extLst>
                <a:ext uri="{FF2B5EF4-FFF2-40B4-BE49-F238E27FC236}">
                  <a16:creationId xmlns:a16="http://schemas.microsoft.com/office/drawing/2014/main" id="{E69FBECB-0E04-4CC6-AEED-8721DA9846F8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2728;p47">
              <a:extLst>
                <a:ext uri="{FF2B5EF4-FFF2-40B4-BE49-F238E27FC236}">
                  <a16:creationId xmlns:a16="http://schemas.microsoft.com/office/drawing/2014/main" id="{BD4EFE32-926A-4981-96B9-F855B71B48D6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2729;p47">
              <a:extLst>
                <a:ext uri="{FF2B5EF4-FFF2-40B4-BE49-F238E27FC236}">
                  <a16:creationId xmlns:a16="http://schemas.microsoft.com/office/drawing/2014/main" id="{8CF058DC-8B08-44C3-A1D8-DBECAEE23B91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2730;p47">
              <a:extLst>
                <a:ext uri="{FF2B5EF4-FFF2-40B4-BE49-F238E27FC236}">
                  <a16:creationId xmlns:a16="http://schemas.microsoft.com/office/drawing/2014/main" id="{3AD18033-6CB1-45C4-893E-3DB41BDFF154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2731;p47">
              <a:extLst>
                <a:ext uri="{FF2B5EF4-FFF2-40B4-BE49-F238E27FC236}">
                  <a16:creationId xmlns:a16="http://schemas.microsoft.com/office/drawing/2014/main" id="{75092671-5573-462D-84F1-72FA07F6E507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2732;p47">
              <a:extLst>
                <a:ext uri="{FF2B5EF4-FFF2-40B4-BE49-F238E27FC236}">
                  <a16:creationId xmlns:a16="http://schemas.microsoft.com/office/drawing/2014/main" id="{886849CF-8754-48FB-8ABE-FD58CDE7C29E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2733;p47">
              <a:extLst>
                <a:ext uri="{FF2B5EF4-FFF2-40B4-BE49-F238E27FC236}">
                  <a16:creationId xmlns:a16="http://schemas.microsoft.com/office/drawing/2014/main" id="{945C6DA8-2B49-4062-A2DF-DA518657E0BE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2734;p47">
              <a:extLst>
                <a:ext uri="{FF2B5EF4-FFF2-40B4-BE49-F238E27FC236}">
                  <a16:creationId xmlns:a16="http://schemas.microsoft.com/office/drawing/2014/main" id="{2EE9C16D-665C-46ED-B4F6-303A62F99C1B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2735;p47">
              <a:extLst>
                <a:ext uri="{FF2B5EF4-FFF2-40B4-BE49-F238E27FC236}">
                  <a16:creationId xmlns:a16="http://schemas.microsoft.com/office/drawing/2014/main" id="{74032A6F-02D0-4B52-A9FD-F91EF3BC1A33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2736;p47">
              <a:extLst>
                <a:ext uri="{FF2B5EF4-FFF2-40B4-BE49-F238E27FC236}">
                  <a16:creationId xmlns:a16="http://schemas.microsoft.com/office/drawing/2014/main" id="{5342673E-451F-45FC-8FB3-C4CD6BB93759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2737;p47">
              <a:extLst>
                <a:ext uri="{FF2B5EF4-FFF2-40B4-BE49-F238E27FC236}">
                  <a16:creationId xmlns:a16="http://schemas.microsoft.com/office/drawing/2014/main" id="{20F52F73-8D7A-4003-9D18-1B45BFECB149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2738;p47">
              <a:extLst>
                <a:ext uri="{FF2B5EF4-FFF2-40B4-BE49-F238E27FC236}">
                  <a16:creationId xmlns:a16="http://schemas.microsoft.com/office/drawing/2014/main" id="{F9140282-8336-4CB1-86C1-D0D8723D66B7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2739;p47">
              <a:extLst>
                <a:ext uri="{FF2B5EF4-FFF2-40B4-BE49-F238E27FC236}">
                  <a16:creationId xmlns:a16="http://schemas.microsoft.com/office/drawing/2014/main" id="{253C4326-0640-4606-A808-8AF7A7B4FD59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2740;p47">
              <a:extLst>
                <a:ext uri="{FF2B5EF4-FFF2-40B4-BE49-F238E27FC236}">
                  <a16:creationId xmlns:a16="http://schemas.microsoft.com/office/drawing/2014/main" id="{0FABF1AA-C2D6-4188-8991-8F2375107DB7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2741;p47">
              <a:extLst>
                <a:ext uri="{FF2B5EF4-FFF2-40B4-BE49-F238E27FC236}">
                  <a16:creationId xmlns:a16="http://schemas.microsoft.com/office/drawing/2014/main" id="{FA341676-50C3-4CE5-B9B1-AE9230158771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2742;p47">
              <a:extLst>
                <a:ext uri="{FF2B5EF4-FFF2-40B4-BE49-F238E27FC236}">
                  <a16:creationId xmlns:a16="http://schemas.microsoft.com/office/drawing/2014/main" id="{55D9D758-48E5-4BD3-B2BD-DB564317757D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2743;p47">
              <a:extLst>
                <a:ext uri="{FF2B5EF4-FFF2-40B4-BE49-F238E27FC236}">
                  <a16:creationId xmlns:a16="http://schemas.microsoft.com/office/drawing/2014/main" id="{F15B1F7A-DDB5-4934-8EAA-8E828FA55885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2744;p47">
              <a:extLst>
                <a:ext uri="{FF2B5EF4-FFF2-40B4-BE49-F238E27FC236}">
                  <a16:creationId xmlns:a16="http://schemas.microsoft.com/office/drawing/2014/main" id="{110D24FF-B089-48EA-94D3-8456A60963F4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2745;p47">
              <a:extLst>
                <a:ext uri="{FF2B5EF4-FFF2-40B4-BE49-F238E27FC236}">
                  <a16:creationId xmlns:a16="http://schemas.microsoft.com/office/drawing/2014/main" id="{E6E869D4-3B97-4ACB-85E7-98CFF28FB36C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2746;p47">
              <a:extLst>
                <a:ext uri="{FF2B5EF4-FFF2-40B4-BE49-F238E27FC236}">
                  <a16:creationId xmlns:a16="http://schemas.microsoft.com/office/drawing/2014/main" id="{3443D88B-C593-4BEA-B6C2-1E452CAFC8AC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2747;p47">
              <a:extLst>
                <a:ext uri="{FF2B5EF4-FFF2-40B4-BE49-F238E27FC236}">
                  <a16:creationId xmlns:a16="http://schemas.microsoft.com/office/drawing/2014/main" id="{F51BD7A4-A1B0-4EFF-890B-C5ABBF6DF767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2748;p47">
              <a:extLst>
                <a:ext uri="{FF2B5EF4-FFF2-40B4-BE49-F238E27FC236}">
                  <a16:creationId xmlns:a16="http://schemas.microsoft.com/office/drawing/2014/main" id="{D27FE3EC-9A57-40A9-AA38-DEFE282A42CC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2749;p47">
              <a:extLst>
                <a:ext uri="{FF2B5EF4-FFF2-40B4-BE49-F238E27FC236}">
                  <a16:creationId xmlns:a16="http://schemas.microsoft.com/office/drawing/2014/main" id="{EE85EBF9-ED6B-4CAE-AE76-382DA6E6973E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2750;p47">
              <a:extLst>
                <a:ext uri="{FF2B5EF4-FFF2-40B4-BE49-F238E27FC236}">
                  <a16:creationId xmlns:a16="http://schemas.microsoft.com/office/drawing/2014/main" id="{5A52A5BA-56C7-4D4C-884F-D3966D5E440F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2751;p47">
              <a:extLst>
                <a:ext uri="{FF2B5EF4-FFF2-40B4-BE49-F238E27FC236}">
                  <a16:creationId xmlns:a16="http://schemas.microsoft.com/office/drawing/2014/main" id="{90E319F5-F159-471F-9681-CF7A4508A8C2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2752;p47">
              <a:extLst>
                <a:ext uri="{FF2B5EF4-FFF2-40B4-BE49-F238E27FC236}">
                  <a16:creationId xmlns:a16="http://schemas.microsoft.com/office/drawing/2014/main" id="{DB76AFEC-9F65-4788-910B-55CCDB8E6FB9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2753;p47">
              <a:extLst>
                <a:ext uri="{FF2B5EF4-FFF2-40B4-BE49-F238E27FC236}">
                  <a16:creationId xmlns:a16="http://schemas.microsoft.com/office/drawing/2014/main" id="{1A80259E-9C43-4C5C-9355-BA8140A79BE5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2754;p47">
              <a:extLst>
                <a:ext uri="{FF2B5EF4-FFF2-40B4-BE49-F238E27FC236}">
                  <a16:creationId xmlns:a16="http://schemas.microsoft.com/office/drawing/2014/main" id="{45CAEE42-4B6A-495B-A507-5B51D9DF2B7C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2755;p47">
              <a:extLst>
                <a:ext uri="{FF2B5EF4-FFF2-40B4-BE49-F238E27FC236}">
                  <a16:creationId xmlns:a16="http://schemas.microsoft.com/office/drawing/2014/main" id="{54B112C1-F7A5-4DD3-8B92-516E116F4F70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2756;p47">
              <a:extLst>
                <a:ext uri="{FF2B5EF4-FFF2-40B4-BE49-F238E27FC236}">
                  <a16:creationId xmlns:a16="http://schemas.microsoft.com/office/drawing/2014/main" id="{2E95EF22-16B4-45E2-A5AF-2D55292ABB35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2757;p47">
              <a:extLst>
                <a:ext uri="{FF2B5EF4-FFF2-40B4-BE49-F238E27FC236}">
                  <a16:creationId xmlns:a16="http://schemas.microsoft.com/office/drawing/2014/main" id="{2E6A9001-DABF-4716-953F-8B0115F912FE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2758;p47">
              <a:extLst>
                <a:ext uri="{FF2B5EF4-FFF2-40B4-BE49-F238E27FC236}">
                  <a16:creationId xmlns:a16="http://schemas.microsoft.com/office/drawing/2014/main" id="{DC136764-0035-40D7-813D-136351DFCFB9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2759;p47">
              <a:extLst>
                <a:ext uri="{FF2B5EF4-FFF2-40B4-BE49-F238E27FC236}">
                  <a16:creationId xmlns:a16="http://schemas.microsoft.com/office/drawing/2014/main" id="{B40723EB-2500-4960-BD25-D33523B2D8D7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2760;p47">
              <a:extLst>
                <a:ext uri="{FF2B5EF4-FFF2-40B4-BE49-F238E27FC236}">
                  <a16:creationId xmlns:a16="http://schemas.microsoft.com/office/drawing/2014/main" id="{A41339EC-5610-4FDD-BF85-FBD2901C8008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2761;p47">
              <a:extLst>
                <a:ext uri="{FF2B5EF4-FFF2-40B4-BE49-F238E27FC236}">
                  <a16:creationId xmlns:a16="http://schemas.microsoft.com/office/drawing/2014/main" id="{D90E20AB-C05C-46DF-890A-565D10A859AC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2762;p47">
              <a:extLst>
                <a:ext uri="{FF2B5EF4-FFF2-40B4-BE49-F238E27FC236}">
                  <a16:creationId xmlns:a16="http://schemas.microsoft.com/office/drawing/2014/main" id="{4E8E05EA-7079-44DE-A222-73344235BCB7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2763;p47">
              <a:extLst>
                <a:ext uri="{FF2B5EF4-FFF2-40B4-BE49-F238E27FC236}">
                  <a16:creationId xmlns:a16="http://schemas.microsoft.com/office/drawing/2014/main" id="{5D1593FF-FD41-40D5-A7CE-2507D866E133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2764;p47">
              <a:extLst>
                <a:ext uri="{FF2B5EF4-FFF2-40B4-BE49-F238E27FC236}">
                  <a16:creationId xmlns:a16="http://schemas.microsoft.com/office/drawing/2014/main" id="{0161F025-DC1C-4C52-9E02-4B2F3BB6614C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2765;p47">
              <a:extLst>
                <a:ext uri="{FF2B5EF4-FFF2-40B4-BE49-F238E27FC236}">
                  <a16:creationId xmlns:a16="http://schemas.microsoft.com/office/drawing/2014/main" id="{7E60903C-7816-4FB6-B363-BD4EA0567347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2766;p47">
              <a:extLst>
                <a:ext uri="{FF2B5EF4-FFF2-40B4-BE49-F238E27FC236}">
                  <a16:creationId xmlns:a16="http://schemas.microsoft.com/office/drawing/2014/main" id="{2D28DB18-4BE3-42A3-B356-92B25A7A79B5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2767;p47">
              <a:extLst>
                <a:ext uri="{FF2B5EF4-FFF2-40B4-BE49-F238E27FC236}">
                  <a16:creationId xmlns:a16="http://schemas.microsoft.com/office/drawing/2014/main" id="{44F6167E-D71F-4086-A2F4-76211296DEEF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2768;p47">
              <a:extLst>
                <a:ext uri="{FF2B5EF4-FFF2-40B4-BE49-F238E27FC236}">
                  <a16:creationId xmlns:a16="http://schemas.microsoft.com/office/drawing/2014/main" id="{DADCAB07-FBD1-4C51-8632-7C8416E25021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2769;p47">
              <a:extLst>
                <a:ext uri="{FF2B5EF4-FFF2-40B4-BE49-F238E27FC236}">
                  <a16:creationId xmlns:a16="http://schemas.microsoft.com/office/drawing/2014/main" id="{2A089818-DC33-4B96-BF66-AE5680B0CC70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9" name="Google Shape;2770;p47">
              <a:extLst>
                <a:ext uri="{FF2B5EF4-FFF2-40B4-BE49-F238E27FC236}">
                  <a16:creationId xmlns:a16="http://schemas.microsoft.com/office/drawing/2014/main" id="{42C85FBE-6328-4366-BD61-08E54AC22185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1532" name="Google Shape;2771;p47">
                <a:extLst>
                  <a:ext uri="{FF2B5EF4-FFF2-40B4-BE49-F238E27FC236}">
                    <a16:creationId xmlns:a16="http://schemas.microsoft.com/office/drawing/2014/main" id="{007E1EFB-FFAF-422A-829D-AA55ABE90B7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2772;p47">
                <a:extLst>
                  <a:ext uri="{FF2B5EF4-FFF2-40B4-BE49-F238E27FC236}">
                    <a16:creationId xmlns:a16="http://schemas.microsoft.com/office/drawing/2014/main" id="{458EC8F8-CED5-42F0-98C9-61E3720A3C3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2773;p47">
                <a:extLst>
                  <a:ext uri="{FF2B5EF4-FFF2-40B4-BE49-F238E27FC236}">
                    <a16:creationId xmlns:a16="http://schemas.microsoft.com/office/drawing/2014/main" id="{F7F5B9B0-5AED-4BEB-85F6-33D024F707A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2774;p47">
                <a:extLst>
                  <a:ext uri="{FF2B5EF4-FFF2-40B4-BE49-F238E27FC236}">
                    <a16:creationId xmlns:a16="http://schemas.microsoft.com/office/drawing/2014/main" id="{CCEDC053-4E98-4305-BC9C-B71BB957BE71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2775;p47">
                <a:extLst>
                  <a:ext uri="{FF2B5EF4-FFF2-40B4-BE49-F238E27FC236}">
                    <a16:creationId xmlns:a16="http://schemas.microsoft.com/office/drawing/2014/main" id="{26C540CB-4A5E-4D6D-9479-1AD358B5DE0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30" name="Google Shape;2776;p47">
              <a:extLst>
                <a:ext uri="{FF2B5EF4-FFF2-40B4-BE49-F238E27FC236}">
                  <a16:creationId xmlns:a16="http://schemas.microsoft.com/office/drawing/2014/main" id="{22AAEC29-F096-473C-B1EB-6D26538A0C29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2777;p47">
              <a:extLst>
                <a:ext uri="{FF2B5EF4-FFF2-40B4-BE49-F238E27FC236}">
                  <a16:creationId xmlns:a16="http://schemas.microsoft.com/office/drawing/2014/main" id="{86FEE71B-762A-4109-9A90-D9386C49E753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7" name="Google Shape;2778;p47">
            <a:extLst>
              <a:ext uri="{FF2B5EF4-FFF2-40B4-BE49-F238E27FC236}">
                <a16:creationId xmlns:a16="http://schemas.microsoft.com/office/drawing/2014/main" id="{5ACDC450-82BA-4708-AD61-2587A4015B1A}"/>
              </a:ext>
            </a:extLst>
          </p:cNvPr>
          <p:cNvGrpSpPr/>
          <p:nvPr/>
        </p:nvGrpSpPr>
        <p:grpSpPr>
          <a:xfrm>
            <a:off x="6025613" y="1684962"/>
            <a:ext cx="1782593" cy="1812070"/>
            <a:chOff x="2011725" y="44285"/>
            <a:chExt cx="4684870" cy="4762340"/>
          </a:xfrm>
        </p:grpSpPr>
        <p:grpSp>
          <p:nvGrpSpPr>
            <p:cNvPr id="1538" name="Google Shape;2779;p47">
              <a:extLst>
                <a:ext uri="{FF2B5EF4-FFF2-40B4-BE49-F238E27FC236}">
                  <a16:creationId xmlns:a16="http://schemas.microsoft.com/office/drawing/2014/main" id="{F9A3B584-B011-4436-92E2-459FA2673A53}"/>
                </a:ext>
              </a:extLst>
            </p:cNvPr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1702" name="Google Shape;2780;p47">
                <a:extLst>
                  <a:ext uri="{FF2B5EF4-FFF2-40B4-BE49-F238E27FC236}">
                    <a16:creationId xmlns:a16="http://schemas.microsoft.com/office/drawing/2014/main" id="{C3547822-7964-4E12-8F51-A5BEFB3371B0}"/>
                  </a:ext>
                </a:extLst>
              </p:cNvPr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2781;p47">
                <a:extLst>
                  <a:ext uri="{FF2B5EF4-FFF2-40B4-BE49-F238E27FC236}">
                    <a16:creationId xmlns:a16="http://schemas.microsoft.com/office/drawing/2014/main" id="{5E33493F-DF97-4D9C-94C0-4811938FA44B}"/>
                  </a:ext>
                </a:extLst>
              </p:cNvPr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2782;p47">
                <a:extLst>
                  <a:ext uri="{FF2B5EF4-FFF2-40B4-BE49-F238E27FC236}">
                    <a16:creationId xmlns:a16="http://schemas.microsoft.com/office/drawing/2014/main" id="{5EC5A407-7488-4F1C-B702-6D4C2DA12DE8}"/>
                  </a:ext>
                </a:extLst>
              </p:cNvPr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2783;p47">
                <a:extLst>
                  <a:ext uri="{FF2B5EF4-FFF2-40B4-BE49-F238E27FC236}">
                    <a16:creationId xmlns:a16="http://schemas.microsoft.com/office/drawing/2014/main" id="{03B689D3-CDDF-48B1-AF2D-1B6DD6A2FE05}"/>
                  </a:ext>
                </a:extLst>
              </p:cNvPr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2784;p47">
                <a:extLst>
                  <a:ext uri="{FF2B5EF4-FFF2-40B4-BE49-F238E27FC236}">
                    <a16:creationId xmlns:a16="http://schemas.microsoft.com/office/drawing/2014/main" id="{E4EA5D11-D017-41D1-A69C-102B78E51304}"/>
                  </a:ext>
                </a:extLst>
              </p:cNvPr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2785;p47">
                <a:extLst>
                  <a:ext uri="{FF2B5EF4-FFF2-40B4-BE49-F238E27FC236}">
                    <a16:creationId xmlns:a16="http://schemas.microsoft.com/office/drawing/2014/main" id="{C4CD12FB-2160-40FB-877C-12359BDAF8EF}"/>
                  </a:ext>
                </a:extLst>
              </p:cNvPr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2786;p47">
                <a:extLst>
                  <a:ext uri="{FF2B5EF4-FFF2-40B4-BE49-F238E27FC236}">
                    <a16:creationId xmlns:a16="http://schemas.microsoft.com/office/drawing/2014/main" id="{B6220AD9-AD07-45DF-B958-1CE20224D8A8}"/>
                  </a:ext>
                </a:extLst>
              </p:cNvPr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2787;p47">
                <a:extLst>
                  <a:ext uri="{FF2B5EF4-FFF2-40B4-BE49-F238E27FC236}">
                    <a16:creationId xmlns:a16="http://schemas.microsoft.com/office/drawing/2014/main" id="{8EEA8D78-5A52-4194-A695-2B50ADA83E79}"/>
                  </a:ext>
                </a:extLst>
              </p:cNvPr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2788;p47">
                <a:extLst>
                  <a:ext uri="{FF2B5EF4-FFF2-40B4-BE49-F238E27FC236}">
                    <a16:creationId xmlns:a16="http://schemas.microsoft.com/office/drawing/2014/main" id="{BB16FB35-DDC9-4F18-BF39-65708F56B321}"/>
                  </a:ext>
                </a:extLst>
              </p:cNvPr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2789;p47">
                <a:extLst>
                  <a:ext uri="{FF2B5EF4-FFF2-40B4-BE49-F238E27FC236}">
                    <a16:creationId xmlns:a16="http://schemas.microsoft.com/office/drawing/2014/main" id="{03D048F9-2375-4AD7-8123-59C27915976C}"/>
                  </a:ext>
                </a:extLst>
              </p:cNvPr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2790;p47">
                <a:extLst>
                  <a:ext uri="{FF2B5EF4-FFF2-40B4-BE49-F238E27FC236}">
                    <a16:creationId xmlns:a16="http://schemas.microsoft.com/office/drawing/2014/main" id="{C6521308-67CA-40E2-8CB7-365941A65597}"/>
                  </a:ext>
                </a:extLst>
              </p:cNvPr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2791;p47">
                <a:extLst>
                  <a:ext uri="{FF2B5EF4-FFF2-40B4-BE49-F238E27FC236}">
                    <a16:creationId xmlns:a16="http://schemas.microsoft.com/office/drawing/2014/main" id="{44AC9344-2E9F-4CE1-B52F-18EB6B3B049E}"/>
                  </a:ext>
                </a:extLst>
              </p:cNvPr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2792;p47">
                <a:extLst>
                  <a:ext uri="{FF2B5EF4-FFF2-40B4-BE49-F238E27FC236}">
                    <a16:creationId xmlns:a16="http://schemas.microsoft.com/office/drawing/2014/main" id="{2C53B3FE-2B12-4051-A72F-201FCB90DDAF}"/>
                  </a:ext>
                </a:extLst>
              </p:cNvPr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2793;p47">
                <a:extLst>
                  <a:ext uri="{FF2B5EF4-FFF2-40B4-BE49-F238E27FC236}">
                    <a16:creationId xmlns:a16="http://schemas.microsoft.com/office/drawing/2014/main" id="{DB64626D-9166-4716-8EBB-E08A8DCDA448}"/>
                  </a:ext>
                </a:extLst>
              </p:cNvPr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6" name="Google Shape;2794;p47">
                <a:extLst>
                  <a:ext uri="{FF2B5EF4-FFF2-40B4-BE49-F238E27FC236}">
                    <a16:creationId xmlns:a16="http://schemas.microsoft.com/office/drawing/2014/main" id="{BE1CF9A1-6571-4E34-8FF4-12AAEE0D0306}"/>
                  </a:ext>
                </a:extLst>
              </p:cNvPr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7" name="Google Shape;2795;p47">
                <a:extLst>
                  <a:ext uri="{FF2B5EF4-FFF2-40B4-BE49-F238E27FC236}">
                    <a16:creationId xmlns:a16="http://schemas.microsoft.com/office/drawing/2014/main" id="{B9393B73-37F9-4515-9D6F-797C5A439492}"/>
                  </a:ext>
                </a:extLst>
              </p:cNvPr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2796;p47">
                <a:extLst>
                  <a:ext uri="{FF2B5EF4-FFF2-40B4-BE49-F238E27FC236}">
                    <a16:creationId xmlns:a16="http://schemas.microsoft.com/office/drawing/2014/main" id="{5E7D8EC5-8003-4E61-9E36-7F8ACAC27B76}"/>
                  </a:ext>
                </a:extLst>
              </p:cNvPr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2797;p47">
                <a:extLst>
                  <a:ext uri="{FF2B5EF4-FFF2-40B4-BE49-F238E27FC236}">
                    <a16:creationId xmlns:a16="http://schemas.microsoft.com/office/drawing/2014/main" id="{2E97FF5D-430C-4DFE-8943-8851A17469C5}"/>
                  </a:ext>
                </a:extLst>
              </p:cNvPr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2798;p47">
                <a:extLst>
                  <a:ext uri="{FF2B5EF4-FFF2-40B4-BE49-F238E27FC236}">
                    <a16:creationId xmlns:a16="http://schemas.microsoft.com/office/drawing/2014/main" id="{C8C074E3-585E-4C68-B0ED-6D6EAB2A4641}"/>
                  </a:ext>
                </a:extLst>
              </p:cNvPr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2799;p47">
                <a:extLst>
                  <a:ext uri="{FF2B5EF4-FFF2-40B4-BE49-F238E27FC236}">
                    <a16:creationId xmlns:a16="http://schemas.microsoft.com/office/drawing/2014/main" id="{7EFA451B-2BFF-48EA-A0CA-EC1B2C1CF991}"/>
                  </a:ext>
                </a:extLst>
              </p:cNvPr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2800;p47">
                <a:extLst>
                  <a:ext uri="{FF2B5EF4-FFF2-40B4-BE49-F238E27FC236}">
                    <a16:creationId xmlns:a16="http://schemas.microsoft.com/office/drawing/2014/main" id="{1D38CEFC-996B-4D18-8D1A-B909649850E4}"/>
                  </a:ext>
                </a:extLst>
              </p:cNvPr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2801;p47">
                <a:extLst>
                  <a:ext uri="{FF2B5EF4-FFF2-40B4-BE49-F238E27FC236}">
                    <a16:creationId xmlns:a16="http://schemas.microsoft.com/office/drawing/2014/main" id="{16C0E121-9B19-4E6A-98D4-D618C228E134}"/>
                  </a:ext>
                </a:extLst>
              </p:cNvPr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4" name="Google Shape;2802;p47">
                <a:extLst>
                  <a:ext uri="{FF2B5EF4-FFF2-40B4-BE49-F238E27FC236}">
                    <a16:creationId xmlns:a16="http://schemas.microsoft.com/office/drawing/2014/main" id="{B93D1B3E-B25C-4954-A5B2-D7EC67474D74}"/>
                  </a:ext>
                </a:extLst>
              </p:cNvPr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2803;p47">
                <a:extLst>
                  <a:ext uri="{FF2B5EF4-FFF2-40B4-BE49-F238E27FC236}">
                    <a16:creationId xmlns:a16="http://schemas.microsoft.com/office/drawing/2014/main" id="{7B6C9233-9797-470B-A72C-C8183D352520}"/>
                  </a:ext>
                </a:extLst>
              </p:cNvPr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2804;p47">
                <a:extLst>
                  <a:ext uri="{FF2B5EF4-FFF2-40B4-BE49-F238E27FC236}">
                    <a16:creationId xmlns:a16="http://schemas.microsoft.com/office/drawing/2014/main" id="{072F6D01-41D8-41D2-AF7B-F02EDD1FAA33}"/>
                  </a:ext>
                </a:extLst>
              </p:cNvPr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2805;p47">
                <a:extLst>
                  <a:ext uri="{FF2B5EF4-FFF2-40B4-BE49-F238E27FC236}">
                    <a16:creationId xmlns:a16="http://schemas.microsoft.com/office/drawing/2014/main" id="{EA50ED47-464C-4B76-AF5D-8455D0E6B2DE}"/>
                  </a:ext>
                </a:extLst>
              </p:cNvPr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2806;p47">
                <a:extLst>
                  <a:ext uri="{FF2B5EF4-FFF2-40B4-BE49-F238E27FC236}">
                    <a16:creationId xmlns:a16="http://schemas.microsoft.com/office/drawing/2014/main" id="{9B2148F2-3811-4A3F-93FD-AEB3355516C1}"/>
                  </a:ext>
                </a:extLst>
              </p:cNvPr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2807;p47">
                <a:extLst>
                  <a:ext uri="{FF2B5EF4-FFF2-40B4-BE49-F238E27FC236}">
                    <a16:creationId xmlns:a16="http://schemas.microsoft.com/office/drawing/2014/main" id="{E34FB5C3-BF52-4AE4-B5D9-B7773176776D}"/>
                  </a:ext>
                </a:extLst>
              </p:cNvPr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2808;p47">
                <a:extLst>
                  <a:ext uri="{FF2B5EF4-FFF2-40B4-BE49-F238E27FC236}">
                    <a16:creationId xmlns:a16="http://schemas.microsoft.com/office/drawing/2014/main" id="{3A17D2C9-99A3-4459-8082-1CF3B1197F77}"/>
                  </a:ext>
                </a:extLst>
              </p:cNvPr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2809;p47">
                <a:extLst>
                  <a:ext uri="{FF2B5EF4-FFF2-40B4-BE49-F238E27FC236}">
                    <a16:creationId xmlns:a16="http://schemas.microsoft.com/office/drawing/2014/main" id="{096E3C58-A366-417C-A703-0A74563D8390}"/>
                  </a:ext>
                </a:extLst>
              </p:cNvPr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2" name="Google Shape;2810;p47">
                <a:extLst>
                  <a:ext uri="{FF2B5EF4-FFF2-40B4-BE49-F238E27FC236}">
                    <a16:creationId xmlns:a16="http://schemas.microsoft.com/office/drawing/2014/main" id="{8DA1B90A-C1C9-459C-91C3-D9B9FDD361A2}"/>
                  </a:ext>
                </a:extLst>
              </p:cNvPr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2811;p47">
                <a:extLst>
                  <a:ext uri="{FF2B5EF4-FFF2-40B4-BE49-F238E27FC236}">
                    <a16:creationId xmlns:a16="http://schemas.microsoft.com/office/drawing/2014/main" id="{788E5F9D-4ABE-4B55-BA4B-E55A96C7EA6A}"/>
                  </a:ext>
                </a:extLst>
              </p:cNvPr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2812;p47">
                <a:extLst>
                  <a:ext uri="{FF2B5EF4-FFF2-40B4-BE49-F238E27FC236}">
                    <a16:creationId xmlns:a16="http://schemas.microsoft.com/office/drawing/2014/main" id="{DA3D18F0-56D3-4FBE-8BC9-BF6D5CC6186C}"/>
                  </a:ext>
                </a:extLst>
              </p:cNvPr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5" name="Google Shape;2813;p47">
                <a:extLst>
                  <a:ext uri="{FF2B5EF4-FFF2-40B4-BE49-F238E27FC236}">
                    <a16:creationId xmlns:a16="http://schemas.microsoft.com/office/drawing/2014/main" id="{123D762D-2C9B-4D40-BEC0-30343C445E46}"/>
                  </a:ext>
                </a:extLst>
              </p:cNvPr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6" name="Google Shape;2814;p47">
                <a:extLst>
                  <a:ext uri="{FF2B5EF4-FFF2-40B4-BE49-F238E27FC236}">
                    <a16:creationId xmlns:a16="http://schemas.microsoft.com/office/drawing/2014/main" id="{261BF98D-5AFC-4934-B8B0-49F2200E7EA2}"/>
                  </a:ext>
                </a:extLst>
              </p:cNvPr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2815;p47">
                <a:extLst>
                  <a:ext uri="{FF2B5EF4-FFF2-40B4-BE49-F238E27FC236}">
                    <a16:creationId xmlns:a16="http://schemas.microsoft.com/office/drawing/2014/main" id="{0C91A86B-18CF-4678-9C71-9EE7E7F42FD9}"/>
                  </a:ext>
                </a:extLst>
              </p:cNvPr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2816;p47">
                <a:extLst>
                  <a:ext uri="{FF2B5EF4-FFF2-40B4-BE49-F238E27FC236}">
                    <a16:creationId xmlns:a16="http://schemas.microsoft.com/office/drawing/2014/main" id="{68017ED4-36F3-490F-8DF9-E494A5DFF83F}"/>
                  </a:ext>
                </a:extLst>
              </p:cNvPr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2817;p47">
                <a:extLst>
                  <a:ext uri="{FF2B5EF4-FFF2-40B4-BE49-F238E27FC236}">
                    <a16:creationId xmlns:a16="http://schemas.microsoft.com/office/drawing/2014/main" id="{40DD02B4-BBF1-4875-8136-0E83D1C25FC7}"/>
                  </a:ext>
                </a:extLst>
              </p:cNvPr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2818;p47">
                <a:extLst>
                  <a:ext uri="{FF2B5EF4-FFF2-40B4-BE49-F238E27FC236}">
                    <a16:creationId xmlns:a16="http://schemas.microsoft.com/office/drawing/2014/main" id="{A4906062-1271-4953-9255-7DC99F6C6191}"/>
                  </a:ext>
                </a:extLst>
              </p:cNvPr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2819;p47">
                <a:extLst>
                  <a:ext uri="{FF2B5EF4-FFF2-40B4-BE49-F238E27FC236}">
                    <a16:creationId xmlns:a16="http://schemas.microsoft.com/office/drawing/2014/main" id="{6D5F5830-30C5-4FFE-AE8F-5D685C42C1B5}"/>
                  </a:ext>
                </a:extLst>
              </p:cNvPr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2820;p47">
                <a:extLst>
                  <a:ext uri="{FF2B5EF4-FFF2-40B4-BE49-F238E27FC236}">
                    <a16:creationId xmlns:a16="http://schemas.microsoft.com/office/drawing/2014/main" id="{3D376AEA-5DFA-4630-B79E-8B4F34F433E0}"/>
                  </a:ext>
                </a:extLst>
              </p:cNvPr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2821;p47">
                <a:extLst>
                  <a:ext uri="{FF2B5EF4-FFF2-40B4-BE49-F238E27FC236}">
                    <a16:creationId xmlns:a16="http://schemas.microsoft.com/office/drawing/2014/main" id="{74121468-4CBF-4CF0-8965-7229F06F1C59}"/>
                  </a:ext>
                </a:extLst>
              </p:cNvPr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4" name="Google Shape;2822;p47">
                <a:extLst>
                  <a:ext uri="{FF2B5EF4-FFF2-40B4-BE49-F238E27FC236}">
                    <a16:creationId xmlns:a16="http://schemas.microsoft.com/office/drawing/2014/main" id="{83BE1D06-77D3-4D16-BD59-9E18AA81BD14}"/>
                  </a:ext>
                </a:extLst>
              </p:cNvPr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2823;p47">
                <a:extLst>
                  <a:ext uri="{FF2B5EF4-FFF2-40B4-BE49-F238E27FC236}">
                    <a16:creationId xmlns:a16="http://schemas.microsoft.com/office/drawing/2014/main" id="{B527BACF-4F2A-4E2B-96F6-C1C0DF945F7B}"/>
                  </a:ext>
                </a:extLst>
              </p:cNvPr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2824;p47">
                <a:extLst>
                  <a:ext uri="{FF2B5EF4-FFF2-40B4-BE49-F238E27FC236}">
                    <a16:creationId xmlns:a16="http://schemas.microsoft.com/office/drawing/2014/main" id="{FDE4D8AC-C94D-4B08-A966-4401B03EB630}"/>
                  </a:ext>
                </a:extLst>
              </p:cNvPr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7" name="Google Shape;2825;p47">
                <a:extLst>
                  <a:ext uri="{FF2B5EF4-FFF2-40B4-BE49-F238E27FC236}">
                    <a16:creationId xmlns:a16="http://schemas.microsoft.com/office/drawing/2014/main" id="{44F37C4F-70EE-420F-BAEA-9B870AF55733}"/>
                  </a:ext>
                </a:extLst>
              </p:cNvPr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8" name="Google Shape;2826;p47">
                <a:extLst>
                  <a:ext uri="{FF2B5EF4-FFF2-40B4-BE49-F238E27FC236}">
                    <a16:creationId xmlns:a16="http://schemas.microsoft.com/office/drawing/2014/main" id="{90BB23A4-38B2-452A-860C-125683EB7FAB}"/>
                  </a:ext>
                </a:extLst>
              </p:cNvPr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2827;p47">
                <a:extLst>
                  <a:ext uri="{FF2B5EF4-FFF2-40B4-BE49-F238E27FC236}">
                    <a16:creationId xmlns:a16="http://schemas.microsoft.com/office/drawing/2014/main" id="{18943168-5345-4D66-8615-EA5DD25981F4}"/>
                  </a:ext>
                </a:extLst>
              </p:cNvPr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2828;p47">
                <a:extLst>
                  <a:ext uri="{FF2B5EF4-FFF2-40B4-BE49-F238E27FC236}">
                    <a16:creationId xmlns:a16="http://schemas.microsoft.com/office/drawing/2014/main" id="{10680F2B-6B9C-4817-9BF4-995438F28C03}"/>
                  </a:ext>
                </a:extLst>
              </p:cNvPr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2829;p47">
                <a:extLst>
                  <a:ext uri="{FF2B5EF4-FFF2-40B4-BE49-F238E27FC236}">
                    <a16:creationId xmlns:a16="http://schemas.microsoft.com/office/drawing/2014/main" id="{11D78D87-F2D4-4387-B300-6C1930B1D495}"/>
                  </a:ext>
                </a:extLst>
              </p:cNvPr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2830;p47">
                <a:extLst>
                  <a:ext uri="{FF2B5EF4-FFF2-40B4-BE49-F238E27FC236}">
                    <a16:creationId xmlns:a16="http://schemas.microsoft.com/office/drawing/2014/main" id="{D2AC0C97-4F90-429D-B7E4-97EFDC921568}"/>
                  </a:ext>
                </a:extLst>
              </p:cNvPr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3" name="Google Shape;2831;p47">
                <a:extLst>
                  <a:ext uri="{FF2B5EF4-FFF2-40B4-BE49-F238E27FC236}">
                    <a16:creationId xmlns:a16="http://schemas.microsoft.com/office/drawing/2014/main" id="{8E41C30B-9D17-4687-A121-5A081D3B8D95}"/>
                  </a:ext>
                </a:extLst>
              </p:cNvPr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2832;p47">
                <a:extLst>
                  <a:ext uri="{FF2B5EF4-FFF2-40B4-BE49-F238E27FC236}">
                    <a16:creationId xmlns:a16="http://schemas.microsoft.com/office/drawing/2014/main" id="{A2EE8380-B5EC-418C-A153-093EC174F5BA}"/>
                  </a:ext>
                </a:extLst>
              </p:cNvPr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2833;p47">
                <a:extLst>
                  <a:ext uri="{FF2B5EF4-FFF2-40B4-BE49-F238E27FC236}">
                    <a16:creationId xmlns:a16="http://schemas.microsoft.com/office/drawing/2014/main" id="{EE25AAAA-5F7A-46BE-8367-A66844ED91A0}"/>
                  </a:ext>
                </a:extLst>
              </p:cNvPr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2834;p47">
                <a:extLst>
                  <a:ext uri="{FF2B5EF4-FFF2-40B4-BE49-F238E27FC236}">
                    <a16:creationId xmlns:a16="http://schemas.microsoft.com/office/drawing/2014/main" id="{30483CF3-1981-46A1-A6B1-DF3B75987FF5}"/>
                  </a:ext>
                </a:extLst>
              </p:cNvPr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2835;p47">
                <a:extLst>
                  <a:ext uri="{FF2B5EF4-FFF2-40B4-BE49-F238E27FC236}">
                    <a16:creationId xmlns:a16="http://schemas.microsoft.com/office/drawing/2014/main" id="{60592BB9-CA41-4F80-ACD1-9F4DB0630EA0}"/>
                  </a:ext>
                </a:extLst>
              </p:cNvPr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2836;p47">
                <a:extLst>
                  <a:ext uri="{FF2B5EF4-FFF2-40B4-BE49-F238E27FC236}">
                    <a16:creationId xmlns:a16="http://schemas.microsoft.com/office/drawing/2014/main" id="{17434FE7-B349-467E-81F0-AAD3EB3F7225}"/>
                  </a:ext>
                </a:extLst>
              </p:cNvPr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2837;p47">
                <a:extLst>
                  <a:ext uri="{FF2B5EF4-FFF2-40B4-BE49-F238E27FC236}">
                    <a16:creationId xmlns:a16="http://schemas.microsoft.com/office/drawing/2014/main" id="{8AA21E42-1037-4887-B8EF-0938EB215800}"/>
                  </a:ext>
                </a:extLst>
              </p:cNvPr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2838;p47">
                <a:extLst>
                  <a:ext uri="{FF2B5EF4-FFF2-40B4-BE49-F238E27FC236}">
                    <a16:creationId xmlns:a16="http://schemas.microsoft.com/office/drawing/2014/main" id="{F01BDC34-5EFE-4E88-9042-6F09BBC32ADC}"/>
                  </a:ext>
                </a:extLst>
              </p:cNvPr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2839;p47">
                <a:extLst>
                  <a:ext uri="{FF2B5EF4-FFF2-40B4-BE49-F238E27FC236}">
                    <a16:creationId xmlns:a16="http://schemas.microsoft.com/office/drawing/2014/main" id="{68A8C625-F398-46EF-B51F-AED963BFF72C}"/>
                  </a:ext>
                </a:extLst>
              </p:cNvPr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2" name="Google Shape;2840;p47">
                <a:extLst>
                  <a:ext uri="{FF2B5EF4-FFF2-40B4-BE49-F238E27FC236}">
                    <a16:creationId xmlns:a16="http://schemas.microsoft.com/office/drawing/2014/main" id="{B9E7D2E7-4398-4282-8BDC-6B5D8E06448E}"/>
                  </a:ext>
                </a:extLst>
              </p:cNvPr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2841;p47">
                <a:extLst>
                  <a:ext uri="{FF2B5EF4-FFF2-40B4-BE49-F238E27FC236}">
                    <a16:creationId xmlns:a16="http://schemas.microsoft.com/office/drawing/2014/main" id="{2A21FBE4-ED31-4F53-8737-09BC394B7ECA}"/>
                  </a:ext>
                </a:extLst>
              </p:cNvPr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4" name="Google Shape;2842;p47">
                <a:extLst>
                  <a:ext uri="{FF2B5EF4-FFF2-40B4-BE49-F238E27FC236}">
                    <a16:creationId xmlns:a16="http://schemas.microsoft.com/office/drawing/2014/main" id="{91AA3FC8-8405-48F3-9012-7BB6400D17A4}"/>
                  </a:ext>
                </a:extLst>
              </p:cNvPr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5" name="Google Shape;2843;p47">
                <a:extLst>
                  <a:ext uri="{FF2B5EF4-FFF2-40B4-BE49-F238E27FC236}">
                    <a16:creationId xmlns:a16="http://schemas.microsoft.com/office/drawing/2014/main" id="{0A90D98F-4147-42B2-ABED-483C8A7BAC94}"/>
                  </a:ext>
                </a:extLst>
              </p:cNvPr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2844;p47">
                <a:extLst>
                  <a:ext uri="{FF2B5EF4-FFF2-40B4-BE49-F238E27FC236}">
                    <a16:creationId xmlns:a16="http://schemas.microsoft.com/office/drawing/2014/main" id="{A5335FC4-EDD0-4C3C-8968-2A3DF6F80517}"/>
                  </a:ext>
                </a:extLst>
              </p:cNvPr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2845;p47">
                <a:extLst>
                  <a:ext uri="{FF2B5EF4-FFF2-40B4-BE49-F238E27FC236}">
                    <a16:creationId xmlns:a16="http://schemas.microsoft.com/office/drawing/2014/main" id="{25FF6DB2-B3F0-4E36-B428-F5B877CCACC0}"/>
                  </a:ext>
                </a:extLst>
              </p:cNvPr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2846;p47">
                <a:extLst>
                  <a:ext uri="{FF2B5EF4-FFF2-40B4-BE49-F238E27FC236}">
                    <a16:creationId xmlns:a16="http://schemas.microsoft.com/office/drawing/2014/main" id="{1830223A-32F6-4AEB-8E5C-193BA014E1DE}"/>
                  </a:ext>
                </a:extLst>
              </p:cNvPr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2847;p47">
                <a:extLst>
                  <a:ext uri="{FF2B5EF4-FFF2-40B4-BE49-F238E27FC236}">
                    <a16:creationId xmlns:a16="http://schemas.microsoft.com/office/drawing/2014/main" id="{DA3997B1-CA08-4E7C-B1CE-4991DE328927}"/>
                  </a:ext>
                </a:extLst>
              </p:cNvPr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2848;p47">
                <a:extLst>
                  <a:ext uri="{FF2B5EF4-FFF2-40B4-BE49-F238E27FC236}">
                    <a16:creationId xmlns:a16="http://schemas.microsoft.com/office/drawing/2014/main" id="{295DACD5-A942-4B47-A589-3C9DB7A83DF6}"/>
                  </a:ext>
                </a:extLst>
              </p:cNvPr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2849;p47">
                <a:extLst>
                  <a:ext uri="{FF2B5EF4-FFF2-40B4-BE49-F238E27FC236}">
                    <a16:creationId xmlns:a16="http://schemas.microsoft.com/office/drawing/2014/main" id="{7D26D64A-A4D2-461E-B64C-152339DAF4A1}"/>
                  </a:ext>
                </a:extLst>
              </p:cNvPr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2850;p47">
                <a:extLst>
                  <a:ext uri="{FF2B5EF4-FFF2-40B4-BE49-F238E27FC236}">
                    <a16:creationId xmlns:a16="http://schemas.microsoft.com/office/drawing/2014/main" id="{645EE466-F193-4732-BBA1-AB1E1BCA7B68}"/>
                  </a:ext>
                </a:extLst>
              </p:cNvPr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2851;p47">
                <a:extLst>
                  <a:ext uri="{FF2B5EF4-FFF2-40B4-BE49-F238E27FC236}">
                    <a16:creationId xmlns:a16="http://schemas.microsoft.com/office/drawing/2014/main" id="{24E1E93E-7CB0-4BF4-A4B6-7455F7B60218}"/>
                  </a:ext>
                </a:extLst>
              </p:cNvPr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2852;p47">
                <a:extLst>
                  <a:ext uri="{FF2B5EF4-FFF2-40B4-BE49-F238E27FC236}">
                    <a16:creationId xmlns:a16="http://schemas.microsoft.com/office/drawing/2014/main" id="{3898569B-B5E1-4A11-99EA-74104CEB6A82}"/>
                  </a:ext>
                </a:extLst>
              </p:cNvPr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2853;p47">
                <a:extLst>
                  <a:ext uri="{FF2B5EF4-FFF2-40B4-BE49-F238E27FC236}">
                    <a16:creationId xmlns:a16="http://schemas.microsoft.com/office/drawing/2014/main" id="{3CE5C305-AD9C-40EB-A07E-21CCDE3A9330}"/>
                  </a:ext>
                </a:extLst>
              </p:cNvPr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2854;p47">
                <a:extLst>
                  <a:ext uri="{FF2B5EF4-FFF2-40B4-BE49-F238E27FC236}">
                    <a16:creationId xmlns:a16="http://schemas.microsoft.com/office/drawing/2014/main" id="{8A3765A9-5C70-4C42-B890-FC689F7FCD97}"/>
                  </a:ext>
                </a:extLst>
              </p:cNvPr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7" name="Google Shape;2855;p47">
                <a:extLst>
                  <a:ext uri="{FF2B5EF4-FFF2-40B4-BE49-F238E27FC236}">
                    <a16:creationId xmlns:a16="http://schemas.microsoft.com/office/drawing/2014/main" id="{FFE8D367-F404-4F05-8651-72B7C32E224E}"/>
                  </a:ext>
                </a:extLst>
              </p:cNvPr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2856;p47">
                <a:extLst>
                  <a:ext uri="{FF2B5EF4-FFF2-40B4-BE49-F238E27FC236}">
                    <a16:creationId xmlns:a16="http://schemas.microsoft.com/office/drawing/2014/main" id="{FE3F6E69-8017-4641-9010-B450C3B154B2}"/>
                  </a:ext>
                </a:extLst>
              </p:cNvPr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2857;p47">
                <a:extLst>
                  <a:ext uri="{FF2B5EF4-FFF2-40B4-BE49-F238E27FC236}">
                    <a16:creationId xmlns:a16="http://schemas.microsoft.com/office/drawing/2014/main" id="{46FC6BAF-1E77-45EF-A6CD-710908D530F3}"/>
                  </a:ext>
                </a:extLst>
              </p:cNvPr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2858;p47">
                <a:extLst>
                  <a:ext uri="{FF2B5EF4-FFF2-40B4-BE49-F238E27FC236}">
                    <a16:creationId xmlns:a16="http://schemas.microsoft.com/office/drawing/2014/main" id="{5B4FC1E3-9054-4B4C-BF6E-2B6E0DC82943}"/>
                  </a:ext>
                </a:extLst>
              </p:cNvPr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2859;p47">
                <a:extLst>
                  <a:ext uri="{FF2B5EF4-FFF2-40B4-BE49-F238E27FC236}">
                    <a16:creationId xmlns:a16="http://schemas.microsoft.com/office/drawing/2014/main" id="{82784D66-447B-4004-9ACC-43F6C9429DFA}"/>
                  </a:ext>
                </a:extLst>
              </p:cNvPr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2860;p47">
                <a:extLst>
                  <a:ext uri="{FF2B5EF4-FFF2-40B4-BE49-F238E27FC236}">
                    <a16:creationId xmlns:a16="http://schemas.microsoft.com/office/drawing/2014/main" id="{9B026643-ECAE-45AC-B7C2-F328B0491846}"/>
                  </a:ext>
                </a:extLst>
              </p:cNvPr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2861;p47">
                <a:extLst>
                  <a:ext uri="{FF2B5EF4-FFF2-40B4-BE49-F238E27FC236}">
                    <a16:creationId xmlns:a16="http://schemas.microsoft.com/office/drawing/2014/main" id="{B0F5C037-630E-4D84-858E-6E2605203750}"/>
                  </a:ext>
                </a:extLst>
              </p:cNvPr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2862;p47">
                <a:extLst>
                  <a:ext uri="{FF2B5EF4-FFF2-40B4-BE49-F238E27FC236}">
                    <a16:creationId xmlns:a16="http://schemas.microsoft.com/office/drawing/2014/main" id="{A5C42B1A-82FA-4DDD-AB28-15116F05E1CF}"/>
                  </a:ext>
                </a:extLst>
              </p:cNvPr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5" name="Google Shape;2863;p47">
                <a:extLst>
                  <a:ext uri="{FF2B5EF4-FFF2-40B4-BE49-F238E27FC236}">
                    <a16:creationId xmlns:a16="http://schemas.microsoft.com/office/drawing/2014/main" id="{13F04603-56C3-477D-89B9-340F8517E3DF}"/>
                  </a:ext>
                </a:extLst>
              </p:cNvPr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6" name="Google Shape;2864;p47">
                <a:extLst>
                  <a:ext uri="{FF2B5EF4-FFF2-40B4-BE49-F238E27FC236}">
                    <a16:creationId xmlns:a16="http://schemas.microsoft.com/office/drawing/2014/main" id="{AD33B1AD-0C50-4677-8304-47EAC092F2F2}"/>
                  </a:ext>
                </a:extLst>
              </p:cNvPr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7" name="Google Shape;2865;p47">
                <a:extLst>
                  <a:ext uri="{FF2B5EF4-FFF2-40B4-BE49-F238E27FC236}">
                    <a16:creationId xmlns:a16="http://schemas.microsoft.com/office/drawing/2014/main" id="{4CE87C19-5DC8-4AF5-8024-5C09159BCD8D}"/>
                  </a:ext>
                </a:extLst>
              </p:cNvPr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8" name="Google Shape;2866;p47">
                <a:extLst>
                  <a:ext uri="{FF2B5EF4-FFF2-40B4-BE49-F238E27FC236}">
                    <a16:creationId xmlns:a16="http://schemas.microsoft.com/office/drawing/2014/main" id="{FCC3033C-5903-4D34-810D-3D5624D1D7C8}"/>
                  </a:ext>
                </a:extLst>
              </p:cNvPr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2867;p47">
                <a:extLst>
                  <a:ext uri="{FF2B5EF4-FFF2-40B4-BE49-F238E27FC236}">
                    <a16:creationId xmlns:a16="http://schemas.microsoft.com/office/drawing/2014/main" id="{27B37C83-708A-4DB2-ADB4-3C27599FCA4B}"/>
                  </a:ext>
                </a:extLst>
              </p:cNvPr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2868;p47">
                <a:extLst>
                  <a:ext uri="{FF2B5EF4-FFF2-40B4-BE49-F238E27FC236}">
                    <a16:creationId xmlns:a16="http://schemas.microsoft.com/office/drawing/2014/main" id="{6028FF43-D3B4-40C5-92FF-A1CEF5D14C36}"/>
                  </a:ext>
                </a:extLst>
              </p:cNvPr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2869;p47">
                <a:extLst>
                  <a:ext uri="{FF2B5EF4-FFF2-40B4-BE49-F238E27FC236}">
                    <a16:creationId xmlns:a16="http://schemas.microsoft.com/office/drawing/2014/main" id="{C45936EF-3AC4-49F0-9C05-288C89E3F5C1}"/>
                  </a:ext>
                </a:extLst>
              </p:cNvPr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2870;p47">
                <a:extLst>
                  <a:ext uri="{FF2B5EF4-FFF2-40B4-BE49-F238E27FC236}">
                    <a16:creationId xmlns:a16="http://schemas.microsoft.com/office/drawing/2014/main" id="{8F287319-0433-4684-B92F-7A77D179D113}"/>
                  </a:ext>
                </a:extLst>
              </p:cNvPr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2871;p47">
                <a:extLst>
                  <a:ext uri="{FF2B5EF4-FFF2-40B4-BE49-F238E27FC236}">
                    <a16:creationId xmlns:a16="http://schemas.microsoft.com/office/drawing/2014/main" id="{394181D3-08CB-43F6-8723-30D3BE9FA4E7}"/>
                  </a:ext>
                </a:extLst>
              </p:cNvPr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2872;p47">
                <a:extLst>
                  <a:ext uri="{FF2B5EF4-FFF2-40B4-BE49-F238E27FC236}">
                    <a16:creationId xmlns:a16="http://schemas.microsoft.com/office/drawing/2014/main" id="{F0C8292A-8C7C-4C5E-A278-3F96F8943B04}"/>
                  </a:ext>
                </a:extLst>
              </p:cNvPr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2873;p47">
                <a:extLst>
                  <a:ext uri="{FF2B5EF4-FFF2-40B4-BE49-F238E27FC236}">
                    <a16:creationId xmlns:a16="http://schemas.microsoft.com/office/drawing/2014/main" id="{0B5F2412-6BBA-481F-9008-0B635598A540}"/>
                  </a:ext>
                </a:extLst>
              </p:cNvPr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2874;p47">
                <a:extLst>
                  <a:ext uri="{FF2B5EF4-FFF2-40B4-BE49-F238E27FC236}">
                    <a16:creationId xmlns:a16="http://schemas.microsoft.com/office/drawing/2014/main" id="{48F220F1-23D0-4C28-940B-0B5EF040F87E}"/>
                  </a:ext>
                </a:extLst>
              </p:cNvPr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2875;p47">
                <a:extLst>
                  <a:ext uri="{FF2B5EF4-FFF2-40B4-BE49-F238E27FC236}">
                    <a16:creationId xmlns:a16="http://schemas.microsoft.com/office/drawing/2014/main" id="{226E8C6F-31E2-4DA9-9969-BF7A6E08A2D8}"/>
                  </a:ext>
                </a:extLst>
              </p:cNvPr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2876;p47">
                <a:extLst>
                  <a:ext uri="{FF2B5EF4-FFF2-40B4-BE49-F238E27FC236}">
                    <a16:creationId xmlns:a16="http://schemas.microsoft.com/office/drawing/2014/main" id="{E354CE7C-3F99-4FBA-B6A4-CDF561492BAE}"/>
                  </a:ext>
                </a:extLst>
              </p:cNvPr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2877;p47">
                <a:extLst>
                  <a:ext uri="{FF2B5EF4-FFF2-40B4-BE49-F238E27FC236}">
                    <a16:creationId xmlns:a16="http://schemas.microsoft.com/office/drawing/2014/main" id="{0518A76D-66A9-4BFE-9039-5298B07FFD37}"/>
                  </a:ext>
                </a:extLst>
              </p:cNvPr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2878;p47">
                <a:extLst>
                  <a:ext uri="{FF2B5EF4-FFF2-40B4-BE49-F238E27FC236}">
                    <a16:creationId xmlns:a16="http://schemas.microsoft.com/office/drawing/2014/main" id="{B6F4E7EF-BBB6-4324-830F-EB4D31BEA9DA}"/>
                  </a:ext>
                </a:extLst>
              </p:cNvPr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2879;p47">
                <a:extLst>
                  <a:ext uri="{FF2B5EF4-FFF2-40B4-BE49-F238E27FC236}">
                    <a16:creationId xmlns:a16="http://schemas.microsoft.com/office/drawing/2014/main" id="{644531CF-07E8-4974-8345-8F63D43C59C2}"/>
                  </a:ext>
                </a:extLst>
              </p:cNvPr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2880;p47">
                <a:extLst>
                  <a:ext uri="{FF2B5EF4-FFF2-40B4-BE49-F238E27FC236}">
                    <a16:creationId xmlns:a16="http://schemas.microsoft.com/office/drawing/2014/main" id="{67731369-A14D-4D96-9A9C-25306EFD085E}"/>
                  </a:ext>
                </a:extLst>
              </p:cNvPr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2881;p47">
                <a:extLst>
                  <a:ext uri="{FF2B5EF4-FFF2-40B4-BE49-F238E27FC236}">
                    <a16:creationId xmlns:a16="http://schemas.microsoft.com/office/drawing/2014/main" id="{56623EAA-A5E7-410E-B311-A36BA969424B}"/>
                  </a:ext>
                </a:extLst>
              </p:cNvPr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2882;p47">
                <a:extLst>
                  <a:ext uri="{FF2B5EF4-FFF2-40B4-BE49-F238E27FC236}">
                    <a16:creationId xmlns:a16="http://schemas.microsoft.com/office/drawing/2014/main" id="{32101457-9A89-4BB9-859F-CA29BB7E976A}"/>
                  </a:ext>
                </a:extLst>
              </p:cNvPr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5" name="Google Shape;2883;p47">
                <a:extLst>
                  <a:ext uri="{FF2B5EF4-FFF2-40B4-BE49-F238E27FC236}">
                    <a16:creationId xmlns:a16="http://schemas.microsoft.com/office/drawing/2014/main" id="{4DCE7754-2A88-4DB1-856D-E4001BF1252D}"/>
                  </a:ext>
                </a:extLst>
              </p:cNvPr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6" name="Google Shape;2884;p47">
                <a:extLst>
                  <a:ext uri="{FF2B5EF4-FFF2-40B4-BE49-F238E27FC236}">
                    <a16:creationId xmlns:a16="http://schemas.microsoft.com/office/drawing/2014/main" id="{8B1578D1-0334-457B-9D56-99A2E67BF3EF}"/>
                  </a:ext>
                </a:extLst>
              </p:cNvPr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2885;p47">
                <a:extLst>
                  <a:ext uri="{FF2B5EF4-FFF2-40B4-BE49-F238E27FC236}">
                    <a16:creationId xmlns:a16="http://schemas.microsoft.com/office/drawing/2014/main" id="{DA53AB0E-F4A9-49BA-96B1-EEFD8EF55726}"/>
                  </a:ext>
                </a:extLst>
              </p:cNvPr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2886;p47">
                <a:extLst>
                  <a:ext uri="{FF2B5EF4-FFF2-40B4-BE49-F238E27FC236}">
                    <a16:creationId xmlns:a16="http://schemas.microsoft.com/office/drawing/2014/main" id="{0EAF02A0-010C-4896-9DFB-520FA4DAEEFA}"/>
                  </a:ext>
                </a:extLst>
              </p:cNvPr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39" name="Google Shape;2887;p47">
              <a:extLst>
                <a:ext uri="{FF2B5EF4-FFF2-40B4-BE49-F238E27FC236}">
                  <a16:creationId xmlns:a16="http://schemas.microsoft.com/office/drawing/2014/main" id="{8FA1671F-2651-488E-91CA-0D8C2830B451}"/>
                </a:ext>
              </a:extLst>
            </p:cNvPr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2888;p47">
              <a:extLst>
                <a:ext uri="{FF2B5EF4-FFF2-40B4-BE49-F238E27FC236}">
                  <a16:creationId xmlns:a16="http://schemas.microsoft.com/office/drawing/2014/main" id="{5935AE9C-2A29-498E-91C7-71B4DA8CBAF6}"/>
                </a:ext>
              </a:extLst>
            </p:cNvPr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2889;p47">
              <a:extLst>
                <a:ext uri="{FF2B5EF4-FFF2-40B4-BE49-F238E27FC236}">
                  <a16:creationId xmlns:a16="http://schemas.microsoft.com/office/drawing/2014/main" id="{CEA8D810-12B7-4360-BF15-B8836A2B9A90}"/>
                </a:ext>
              </a:extLst>
            </p:cNvPr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2890;p47">
              <a:extLst>
                <a:ext uri="{FF2B5EF4-FFF2-40B4-BE49-F238E27FC236}">
                  <a16:creationId xmlns:a16="http://schemas.microsoft.com/office/drawing/2014/main" id="{182D02C0-3614-493C-923C-744377C72D5A}"/>
                </a:ext>
              </a:extLst>
            </p:cNvPr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2891;p47">
              <a:extLst>
                <a:ext uri="{FF2B5EF4-FFF2-40B4-BE49-F238E27FC236}">
                  <a16:creationId xmlns:a16="http://schemas.microsoft.com/office/drawing/2014/main" id="{8C440A8F-6AE8-4B54-B7A6-4C1CB8D5720E}"/>
                </a:ext>
              </a:extLst>
            </p:cNvPr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2892;p47">
              <a:extLst>
                <a:ext uri="{FF2B5EF4-FFF2-40B4-BE49-F238E27FC236}">
                  <a16:creationId xmlns:a16="http://schemas.microsoft.com/office/drawing/2014/main" id="{0D3F31D1-92B8-4D08-B553-02B78B32A9C3}"/>
                </a:ext>
              </a:extLst>
            </p:cNvPr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2893;p47">
              <a:extLst>
                <a:ext uri="{FF2B5EF4-FFF2-40B4-BE49-F238E27FC236}">
                  <a16:creationId xmlns:a16="http://schemas.microsoft.com/office/drawing/2014/main" id="{08915C13-FB16-452F-8DF9-B53C9BC35C50}"/>
                </a:ext>
              </a:extLst>
            </p:cNvPr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2894;p47">
              <a:extLst>
                <a:ext uri="{FF2B5EF4-FFF2-40B4-BE49-F238E27FC236}">
                  <a16:creationId xmlns:a16="http://schemas.microsoft.com/office/drawing/2014/main" id="{D9979A06-2089-42D4-8E27-28614A63B02D}"/>
                </a:ext>
              </a:extLst>
            </p:cNvPr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2895;p47">
              <a:extLst>
                <a:ext uri="{FF2B5EF4-FFF2-40B4-BE49-F238E27FC236}">
                  <a16:creationId xmlns:a16="http://schemas.microsoft.com/office/drawing/2014/main" id="{FC86A76D-3CA9-41AC-B95C-65E54D3AD993}"/>
                </a:ext>
              </a:extLst>
            </p:cNvPr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2896;p47">
              <a:extLst>
                <a:ext uri="{FF2B5EF4-FFF2-40B4-BE49-F238E27FC236}">
                  <a16:creationId xmlns:a16="http://schemas.microsoft.com/office/drawing/2014/main" id="{9EB42383-E7F8-4B1D-A1BA-35516DF88FFD}"/>
                </a:ext>
              </a:extLst>
            </p:cNvPr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2897;p47">
              <a:extLst>
                <a:ext uri="{FF2B5EF4-FFF2-40B4-BE49-F238E27FC236}">
                  <a16:creationId xmlns:a16="http://schemas.microsoft.com/office/drawing/2014/main" id="{25C6BE2E-205B-4F49-9AEE-5F6CB71F4DD8}"/>
                </a:ext>
              </a:extLst>
            </p:cNvPr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2898;p47">
              <a:extLst>
                <a:ext uri="{FF2B5EF4-FFF2-40B4-BE49-F238E27FC236}">
                  <a16:creationId xmlns:a16="http://schemas.microsoft.com/office/drawing/2014/main" id="{260D8B0B-E9D0-487B-BB0D-32E229FFEF46}"/>
                </a:ext>
              </a:extLst>
            </p:cNvPr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2899;p47">
              <a:extLst>
                <a:ext uri="{FF2B5EF4-FFF2-40B4-BE49-F238E27FC236}">
                  <a16:creationId xmlns:a16="http://schemas.microsoft.com/office/drawing/2014/main" id="{22739141-7E59-41A1-BA01-B0C0B8DF21ED}"/>
                </a:ext>
              </a:extLst>
            </p:cNvPr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2900;p47">
              <a:extLst>
                <a:ext uri="{FF2B5EF4-FFF2-40B4-BE49-F238E27FC236}">
                  <a16:creationId xmlns:a16="http://schemas.microsoft.com/office/drawing/2014/main" id="{D996CC0D-9336-4787-89F3-76F985D03061}"/>
                </a:ext>
              </a:extLst>
            </p:cNvPr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2901;p47">
              <a:extLst>
                <a:ext uri="{FF2B5EF4-FFF2-40B4-BE49-F238E27FC236}">
                  <a16:creationId xmlns:a16="http://schemas.microsoft.com/office/drawing/2014/main" id="{ABC83CC4-D851-44F5-9155-FF3B2128407B}"/>
                </a:ext>
              </a:extLst>
            </p:cNvPr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2902;p47">
              <a:extLst>
                <a:ext uri="{FF2B5EF4-FFF2-40B4-BE49-F238E27FC236}">
                  <a16:creationId xmlns:a16="http://schemas.microsoft.com/office/drawing/2014/main" id="{9AC3BD3B-64B9-4762-BAE9-61B4D528D0D1}"/>
                </a:ext>
              </a:extLst>
            </p:cNvPr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2903;p47">
              <a:extLst>
                <a:ext uri="{FF2B5EF4-FFF2-40B4-BE49-F238E27FC236}">
                  <a16:creationId xmlns:a16="http://schemas.microsoft.com/office/drawing/2014/main" id="{DA983E10-E54E-4829-AF17-0D32481E4222}"/>
                </a:ext>
              </a:extLst>
            </p:cNvPr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2904;p47">
              <a:extLst>
                <a:ext uri="{FF2B5EF4-FFF2-40B4-BE49-F238E27FC236}">
                  <a16:creationId xmlns:a16="http://schemas.microsoft.com/office/drawing/2014/main" id="{B2356282-34E1-4A32-8093-60E334D41C19}"/>
                </a:ext>
              </a:extLst>
            </p:cNvPr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2905;p47">
              <a:extLst>
                <a:ext uri="{FF2B5EF4-FFF2-40B4-BE49-F238E27FC236}">
                  <a16:creationId xmlns:a16="http://schemas.microsoft.com/office/drawing/2014/main" id="{D7C89AE8-FF3B-4A2F-843A-482E3A6F7D68}"/>
                </a:ext>
              </a:extLst>
            </p:cNvPr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2906;p47">
              <a:extLst>
                <a:ext uri="{FF2B5EF4-FFF2-40B4-BE49-F238E27FC236}">
                  <a16:creationId xmlns:a16="http://schemas.microsoft.com/office/drawing/2014/main" id="{0B06B0F6-1CC7-4AC1-A8D4-232207DCE860}"/>
                </a:ext>
              </a:extLst>
            </p:cNvPr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2907;p47">
              <a:extLst>
                <a:ext uri="{FF2B5EF4-FFF2-40B4-BE49-F238E27FC236}">
                  <a16:creationId xmlns:a16="http://schemas.microsoft.com/office/drawing/2014/main" id="{B92FBCDC-425F-479E-964F-8F20FE520AD3}"/>
                </a:ext>
              </a:extLst>
            </p:cNvPr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2908;p47">
              <a:extLst>
                <a:ext uri="{FF2B5EF4-FFF2-40B4-BE49-F238E27FC236}">
                  <a16:creationId xmlns:a16="http://schemas.microsoft.com/office/drawing/2014/main" id="{EAC1CF85-29ED-42B3-A97F-EBEE95B15354}"/>
                </a:ext>
              </a:extLst>
            </p:cNvPr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2909;p47">
              <a:extLst>
                <a:ext uri="{FF2B5EF4-FFF2-40B4-BE49-F238E27FC236}">
                  <a16:creationId xmlns:a16="http://schemas.microsoft.com/office/drawing/2014/main" id="{764B59D7-F962-4D95-906B-D78E99B811D0}"/>
                </a:ext>
              </a:extLst>
            </p:cNvPr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2910;p47">
              <a:extLst>
                <a:ext uri="{FF2B5EF4-FFF2-40B4-BE49-F238E27FC236}">
                  <a16:creationId xmlns:a16="http://schemas.microsoft.com/office/drawing/2014/main" id="{1BF93753-1BDA-485A-AF32-C2B3A03CCD49}"/>
                </a:ext>
              </a:extLst>
            </p:cNvPr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2911;p47">
              <a:extLst>
                <a:ext uri="{FF2B5EF4-FFF2-40B4-BE49-F238E27FC236}">
                  <a16:creationId xmlns:a16="http://schemas.microsoft.com/office/drawing/2014/main" id="{DD4E00ED-C1CA-424A-AE2F-79B2037ED572}"/>
                </a:ext>
              </a:extLst>
            </p:cNvPr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2912;p47">
              <a:extLst>
                <a:ext uri="{FF2B5EF4-FFF2-40B4-BE49-F238E27FC236}">
                  <a16:creationId xmlns:a16="http://schemas.microsoft.com/office/drawing/2014/main" id="{6AA2096F-8F47-486D-ACC6-AAFDB8A00F47}"/>
                </a:ext>
              </a:extLst>
            </p:cNvPr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2913;p47">
              <a:extLst>
                <a:ext uri="{FF2B5EF4-FFF2-40B4-BE49-F238E27FC236}">
                  <a16:creationId xmlns:a16="http://schemas.microsoft.com/office/drawing/2014/main" id="{AA48DB76-BC77-403E-9517-FFE2734C3C48}"/>
                </a:ext>
              </a:extLst>
            </p:cNvPr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2914;p47">
              <a:extLst>
                <a:ext uri="{FF2B5EF4-FFF2-40B4-BE49-F238E27FC236}">
                  <a16:creationId xmlns:a16="http://schemas.microsoft.com/office/drawing/2014/main" id="{420535B3-A388-44E6-879E-F95B00C7FC00}"/>
                </a:ext>
              </a:extLst>
            </p:cNvPr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2915;p47">
              <a:extLst>
                <a:ext uri="{FF2B5EF4-FFF2-40B4-BE49-F238E27FC236}">
                  <a16:creationId xmlns:a16="http://schemas.microsoft.com/office/drawing/2014/main" id="{BD7E4D91-506F-4720-A9BD-63D0FAB3BDF4}"/>
                </a:ext>
              </a:extLst>
            </p:cNvPr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2916;p47">
              <a:extLst>
                <a:ext uri="{FF2B5EF4-FFF2-40B4-BE49-F238E27FC236}">
                  <a16:creationId xmlns:a16="http://schemas.microsoft.com/office/drawing/2014/main" id="{A7650269-2EE0-4928-B207-8EEB0780B524}"/>
                </a:ext>
              </a:extLst>
            </p:cNvPr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2917;p47">
              <a:extLst>
                <a:ext uri="{FF2B5EF4-FFF2-40B4-BE49-F238E27FC236}">
                  <a16:creationId xmlns:a16="http://schemas.microsoft.com/office/drawing/2014/main" id="{9974DDF2-FD24-4A4A-A83A-98F76ADAD704}"/>
                </a:ext>
              </a:extLst>
            </p:cNvPr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2918;p47">
              <a:extLst>
                <a:ext uri="{FF2B5EF4-FFF2-40B4-BE49-F238E27FC236}">
                  <a16:creationId xmlns:a16="http://schemas.microsoft.com/office/drawing/2014/main" id="{34AB2783-2107-44AA-ABA6-129C5F473AF2}"/>
                </a:ext>
              </a:extLst>
            </p:cNvPr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2919;p47">
              <a:extLst>
                <a:ext uri="{FF2B5EF4-FFF2-40B4-BE49-F238E27FC236}">
                  <a16:creationId xmlns:a16="http://schemas.microsoft.com/office/drawing/2014/main" id="{32CF5FDF-29FA-4A8E-A991-4F9FD643FD91}"/>
                </a:ext>
              </a:extLst>
            </p:cNvPr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2920;p47">
              <a:extLst>
                <a:ext uri="{FF2B5EF4-FFF2-40B4-BE49-F238E27FC236}">
                  <a16:creationId xmlns:a16="http://schemas.microsoft.com/office/drawing/2014/main" id="{069BAE6C-7D84-425B-861E-AD9E4B401E1D}"/>
                </a:ext>
              </a:extLst>
            </p:cNvPr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2921;p47">
              <a:extLst>
                <a:ext uri="{FF2B5EF4-FFF2-40B4-BE49-F238E27FC236}">
                  <a16:creationId xmlns:a16="http://schemas.microsoft.com/office/drawing/2014/main" id="{1161BC78-9AB9-485C-8F9E-DA04048A3991}"/>
                </a:ext>
              </a:extLst>
            </p:cNvPr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2922;p47">
              <a:extLst>
                <a:ext uri="{FF2B5EF4-FFF2-40B4-BE49-F238E27FC236}">
                  <a16:creationId xmlns:a16="http://schemas.microsoft.com/office/drawing/2014/main" id="{A4CC2072-70B9-4724-80E3-E0246CDCC744}"/>
                </a:ext>
              </a:extLst>
            </p:cNvPr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2923;p47">
              <a:extLst>
                <a:ext uri="{FF2B5EF4-FFF2-40B4-BE49-F238E27FC236}">
                  <a16:creationId xmlns:a16="http://schemas.microsoft.com/office/drawing/2014/main" id="{613591EB-F00B-4F1F-BE35-9AB44B4CE818}"/>
                </a:ext>
              </a:extLst>
            </p:cNvPr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2924;p47">
              <a:extLst>
                <a:ext uri="{FF2B5EF4-FFF2-40B4-BE49-F238E27FC236}">
                  <a16:creationId xmlns:a16="http://schemas.microsoft.com/office/drawing/2014/main" id="{B15CC372-0A81-42CA-A740-931A71B7E282}"/>
                </a:ext>
              </a:extLst>
            </p:cNvPr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2925;p47">
              <a:extLst>
                <a:ext uri="{FF2B5EF4-FFF2-40B4-BE49-F238E27FC236}">
                  <a16:creationId xmlns:a16="http://schemas.microsoft.com/office/drawing/2014/main" id="{C30D25D3-7341-4494-B548-6A03B346C00F}"/>
                </a:ext>
              </a:extLst>
            </p:cNvPr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2926;p47">
              <a:extLst>
                <a:ext uri="{FF2B5EF4-FFF2-40B4-BE49-F238E27FC236}">
                  <a16:creationId xmlns:a16="http://schemas.microsoft.com/office/drawing/2014/main" id="{49AAE1F3-EF5D-4518-8F66-FE88E8FF0F37}"/>
                </a:ext>
              </a:extLst>
            </p:cNvPr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2927;p47">
              <a:extLst>
                <a:ext uri="{FF2B5EF4-FFF2-40B4-BE49-F238E27FC236}">
                  <a16:creationId xmlns:a16="http://schemas.microsoft.com/office/drawing/2014/main" id="{4CB97AA7-BF92-4956-B249-BE24451790A7}"/>
                </a:ext>
              </a:extLst>
            </p:cNvPr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2928;p47">
              <a:extLst>
                <a:ext uri="{FF2B5EF4-FFF2-40B4-BE49-F238E27FC236}">
                  <a16:creationId xmlns:a16="http://schemas.microsoft.com/office/drawing/2014/main" id="{8E981FED-6DE1-4C76-8E49-991F675F09D0}"/>
                </a:ext>
              </a:extLst>
            </p:cNvPr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2929;p47">
              <a:extLst>
                <a:ext uri="{FF2B5EF4-FFF2-40B4-BE49-F238E27FC236}">
                  <a16:creationId xmlns:a16="http://schemas.microsoft.com/office/drawing/2014/main" id="{CBC7BEB1-98EB-4D86-A947-3C2BE415CEE4}"/>
                </a:ext>
              </a:extLst>
            </p:cNvPr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2930;p47">
              <a:extLst>
                <a:ext uri="{FF2B5EF4-FFF2-40B4-BE49-F238E27FC236}">
                  <a16:creationId xmlns:a16="http://schemas.microsoft.com/office/drawing/2014/main" id="{B7B9A7CC-AD97-454B-AF18-F3DD5D391942}"/>
                </a:ext>
              </a:extLst>
            </p:cNvPr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2931;p47">
              <a:extLst>
                <a:ext uri="{FF2B5EF4-FFF2-40B4-BE49-F238E27FC236}">
                  <a16:creationId xmlns:a16="http://schemas.microsoft.com/office/drawing/2014/main" id="{1EF858B2-4B68-42AF-800A-F1E3F2F57BD1}"/>
                </a:ext>
              </a:extLst>
            </p:cNvPr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2932;p47">
              <a:extLst>
                <a:ext uri="{FF2B5EF4-FFF2-40B4-BE49-F238E27FC236}">
                  <a16:creationId xmlns:a16="http://schemas.microsoft.com/office/drawing/2014/main" id="{52ECE94E-626F-4A93-8405-325502C4A97A}"/>
                </a:ext>
              </a:extLst>
            </p:cNvPr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2933;p47">
              <a:extLst>
                <a:ext uri="{FF2B5EF4-FFF2-40B4-BE49-F238E27FC236}">
                  <a16:creationId xmlns:a16="http://schemas.microsoft.com/office/drawing/2014/main" id="{E524CB57-86AE-4EB5-9EAD-E48C7E37E653}"/>
                </a:ext>
              </a:extLst>
            </p:cNvPr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2934;p47">
              <a:extLst>
                <a:ext uri="{FF2B5EF4-FFF2-40B4-BE49-F238E27FC236}">
                  <a16:creationId xmlns:a16="http://schemas.microsoft.com/office/drawing/2014/main" id="{D776DA1A-AC90-4DBA-AA9D-FED66A21A7D8}"/>
                </a:ext>
              </a:extLst>
            </p:cNvPr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2935;p47">
              <a:extLst>
                <a:ext uri="{FF2B5EF4-FFF2-40B4-BE49-F238E27FC236}">
                  <a16:creationId xmlns:a16="http://schemas.microsoft.com/office/drawing/2014/main" id="{BD18DEC6-3D96-42FF-9D66-D7B3E76CFBC0}"/>
                </a:ext>
              </a:extLst>
            </p:cNvPr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2936;p47">
              <a:extLst>
                <a:ext uri="{FF2B5EF4-FFF2-40B4-BE49-F238E27FC236}">
                  <a16:creationId xmlns:a16="http://schemas.microsoft.com/office/drawing/2014/main" id="{05F666D0-5CDE-466B-B337-57C9427A12AC}"/>
                </a:ext>
              </a:extLst>
            </p:cNvPr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2937;p47">
              <a:extLst>
                <a:ext uri="{FF2B5EF4-FFF2-40B4-BE49-F238E27FC236}">
                  <a16:creationId xmlns:a16="http://schemas.microsoft.com/office/drawing/2014/main" id="{0AE319C9-5B18-40CD-8222-AA6F08242553}"/>
                </a:ext>
              </a:extLst>
            </p:cNvPr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2938;p47">
              <a:extLst>
                <a:ext uri="{FF2B5EF4-FFF2-40B4-BE49-F238E27FC236}">
                  <a16:creationId xmlns:a16="http://schemas.microsoft.com/office/drawing/2014/main" id="{87CE02B2-9414-4B68-B344-2C728CD12406}"/>
                </a:ext>
              </a:extLst>
            </p:cNvPr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2939;p47">
              <a:extLst>
                <a:ext uri="{FF2B5EF4-FFF2-40B4-BE49-F238E27FC236}">
                  <a16:creationId xmlns:a16="http://schemas.microsoft.com/office/drawing/2014/main" id="{DB95BFAE-31C5-48FD-8EDE-F0DE7D088387}"/>
                </a:ext>
              </a:extLst>
            </p:cNvPr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2940;p47">
              <a:extLst>
                <a:ext uri="{FF2B5EF4-FFF2-40B4-BE49-F238E27FC236}">
                  <a16:creationId xmlns:a16="http://schemas.microsoft.com/office/drawing/2014/main" id="{41303434-DCC7-4E5C-A891-BB1ABAE9EFCF}"/>
                </a:ext>
              </a:extLst>
            </p:cNvPr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2941;p47">
              <a:extLst>
                <a:ext uri="{FF2B5EF4-FFF2-40B4-BE49-F238E27FC236}">
                  <a16:creationId xmlns:a16="http://schemas.microsoft.com/office/drawing/2014/main" id="{ACE65558-6731-468D-ABC9-0138A974CA34}"/>
                </a:ext>
              </a:extLst>
            </p:cNvPr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2942;p47">
              <a:extLst>
                <a:ext uri="{FF2B5EF4-FFF2-40B4-BE49-F238E27FC236}">
                  <a16:creationId xmlns:a16="http://schemas.microsoft.com/office/drawing/2014/main" id="{7B78FC30-A2F8-4409-9235-04A8969F368A}"/>
                </a:ext>
              </a:extLst>
            </p:cNvPr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2943;p47">
              <a:extLst>
                <a:ext uri="{FF2B5EF4-FFF2-40B4-BE49-F238E27FC236}">
                  <a16:creationId xmlns:a16="http://schemas.microsoft.com/office/drawing/2014/main" id="{89A98484-00A5-4372-8A6B-CC09BF115378}"/>
                </a:ext>
              </a:extLst>
            </p:cNvPr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2944;p47">
              <a:extLst>
                <a:ext uri="{FF2B5EF4-FFF2-40B4-BE49-F238E27FC236}">
                  <a16:creationId xmlns:a16="http://schemas.microsoft.com/office/drawing/2014/main" id="{22578857-10BB-4428-BED6-512D9B7ABE3B}"/>
                </a:ext>
              </a:extLst>
            </p:cNvPr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2945;p47">
              <a:extLst>
                <a:ext uri="{FF2B5EF4-FFF2-40B4-BE49-F238E27FC236}">
                  <a16:creationId xmlns:a16="http://schemas.microsoft.com/office/drawing/2014/main" id="{5F9066EA-EA25-461F-B23E-00B317B86BEA}"/>
                </a:ext>
              </a:extLst>
            </p:cNvPr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2946;p47">
              <a:extLst>
                <a:ext uri="{FF2B5EF4-FFF2-40B4-BE49-F238E27FC236}">
                  <a16:creationId xmlns:a16="http://schemas.microsoft.com/office/drawing/2014/main" id="{70DA7D80-AF76-466F-9DE0-883EDB108F7C}"/>
                </a:ext>
              </a:extLst>
            </p:cNvPr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2947;p47">
              <a:extLst>
                <a:ext uri="{FF2B5EF4-FFF2-40B4-BE49-F238E27FC236}">
                  <a16:creationId xmlns:a16="http://schemas.microsoft.com/office/drawing/2014/main" id="{1F5656DB-E170-43C2-8387-061BDAD02E10}"/>
                </a:ext>
              </a:extLst>
            </p:cNvPr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2948;p47">
              <a:extLst>
                <a:ext uri="{FF2B5EF4-FFF2-40B4-BE49-F238E27FC236}">
                  <a16:creationId xmlns:a16="http://schemas.microsoft.com/office/drawing/2014/main" id="{559F5BF8-91FA-4B03-BFB2-D7993132A6EC}"/>
                </a:ext>
              </a:extLst>
            </p:cNvPr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2949;p47">
              <a:extLst>
                <a:ext uri="{FF2B5EF4-FFF2-40B4-BE49-F238E27FC236}">
                  <a16:creationId xmlns:a16="http://schemas.microsoft.com/office/drawing/2014/main" id="{8273D1E1-77C6-4BCA-8423-19420F4E7B1F}"/>
                </a:ext>
              </a:extLst>
            </p:cNvPr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2950;p47">
              <a:extLst>
                <a:ext uri="{FF2B5EF4-FFF2-40B4-BE49-F238E27FC236}">
                  <a16:creationId xmlns:a16="http://schemas.microsoft.com/office/drawing/2014/main" id="{832E7E1A-C3FA-46B1-9361-F28860FDDE4E}"/>
                </a:ext>
              </a:extLst>
            </p:cNvPr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2951;p47">
              <a:extLst>
                <a:ext uri="{FF2B5EF4-FFF2-40B4-BE49-F238E27FC236}">
                  <a16:creationId xmlns:a16="http://schemas.microsoft.com/office/drawing/2014/main" id="{C610E84C-32CD-413A-8934-0DD814A05FB7}"/>
                </a:ext>
              </a:extLst>
            </p:cNvPr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2952;p47">
              <a:extLst>
                <a:ext uri="{FF2B5EF4-FFF2-40B4-BE49-F238E27FC236}">
                  <a16:creationId xmlns:a16="http://schemas.microsoft.com/office/drawing/2014/main" id="{2CF50A40-77B8-496A-8E5F-ABD575F76491}"/>
                </a:ext>
              </a:extLst>
            </p:cNvPr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2953;p47">
              <a:extLst>
                <a:ext uri="{FF2B5EF4-FFF2-40B4-BE49-F238E27FC236}">
                  <a16:creationId xmlns:a16="http://schemas.microsoft.com/office/drawing/2014/main" id="{D06A120C-F3BD-4942-9D4C-DF968DF09265}"/>
                </a:ext>
              </a:extLst>
            </p:cNvPr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2954;p47">
              <a:extLst>
                <a:ext uri="{FF2B5EF4-FFF2-40B4-BE49-F238E27FC236}">
                  <a16:creationId xmlns:a16="http://schemas.microsoft.com/office/drawing/2014/main" id="{B9099370-601D-4300-A740-D96438CE8EF5}"/>
                </a:ext>
              </a:extLst>
            </p:cNvPr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2955;p47">
              <a:extLst>
                <a:ext uri="{FF2B5EF4-FFF2-40B4-BE49-F238E27FC236}">
                  <a16:creationId xmlns:a16="http://schemas.microsoft.com/office/drawing/2014/main" id="{27B9E8FA-BBDA-4DFF-8788-FA03302FDA0D}"/>
                </a:ext>
              </a:extLst>
            </p:cNvPr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2956;p47">
              <a:extLst>
                <a:ext uri="{FF2B5EF4-FFF2-40B4-BE49-F238E27FC236}">
                  <a16:creationId xmlns:a16="http://schemas.microsoft.com/office/drawing/2014/main" id="{E4AEDE6C-7165-4E10-91FF-D5FD7FD3200C}"/>
                </a:ext>
              </a:extLst>
            </p:cNvPr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2957;p47">
              <a:extLst>
                <a:ext uri="{FF2B5EF4-FFF2-40B4-BE49-F238E27FC236}">
                  <a16:creationId xmlns:a16="http://schemas.microsoft.com/office/drawing/2014/main" id="{5BA0CCAD-73DF-48EB-A357-A0C9184F80E0}"/>
                </a:ext>
              </a:extLst>
            </p:cNvPr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2958;p47">
              <a:extLst>
                <a:ext uri="{FF2B5EF4-FFF2-40B4-BE49-F238E27FC236}">
                  <a16:creationId xmlns:a16="http://schemas.microsoft.com/office/drawing/2014/main" id="{2649F4A1-0477-4078-AE51-B37E923C0677}"/>
                </a:ext>
              </a:extLst>
            </p:cNvPr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2959;p47">
              <a:extLst>
                <a:ext uri="{FF2B5EF4-FFF2-40B4-BE49-F238E27FC236}">
                  <a16:creationId xmlns:a16="http://schemas.microsoft.com/office/drawing/2014/main" id="{C385C40A-9F79-41E7-8445-B9CCAFEC677F}"/>
                </a:ext>
              </a:extLst>
            </p:cNvPr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2960;p47">
              <a:extLst>
                <a:ext uri="{FF2B5EF4-FFF2-40B4-BE49-F238E27FC236}">
                  <a16:creationId xmlns:a16="http://schemas.microsoft.com/office/drawing/2014/main" id="{D54DC257-9EA8-462B-B2FC-9D9D2C957D37}"/>
                </a:ext>
              </a:extLst>
            </p:cNvPr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2961;p47">
              <a:extLst>
                <a:ext uri="{FF2B5EF4-FFF2-40B4-BE49-F238E27FC236}">
                  <a16:creationId xmlns:a16="http://schemas.microsoft.com/office/drawing/2014/main" id="{EB100030-2939-4489-BC55-8AA9D5D74A7F}"/>
                </a:ext>
              </a:extLst>
            </p:cNvPr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2962;p47">
              <a:extLst>
                <a:ext uri="{FF2B5EF4-FFF2-40B4-BE49-F238E27FC236}">
                  <a16:creationId xmlns:a16="http://schemas.microsoft.com/office/drawing/2014/main" id="{28FB2FE4-95CF-48F1-A393-000E493A3D32}"/>
                </a:ext>
              </a:extLst>
            </p:cNvPr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2963;p47">
              <a:extLst>
                <a:ext uri="{FF2B5EF4-FFF2-40B4-BE49-F238E27FC236}">
                  <a16:creationId xmlns:a16="http://schemas.microsoft.com/office/drawing/2014/main" id="{286209DC-F60D-4293-8FF3-A9647AB9951B}"/>
                </a:ext>
              </a:extLst>
            </p:cNvPr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2964;p47">
              <a:extLst>
                <a:ext uri="{FF2B5EF4-FFF2-40B4-BE49-F238E27FC236}">
                  <a16:creationId xmlns:a16="http://schemas.microsoft.com/office/drawing/2014/main" id="{93D94A2A-FB8F-46A2-ACD2-357F72E9A489}"/>
                </a:ext>
              </a:extLst>
            </p:cNvPr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2965;p47">
              <a:extLst>
                <a:ext uri="{FF2B5EF4-FFF2-40B4-BE49-F238E27FC236}">
                  <a16:creationId xmlns:a16="http://schemas.microsoft.com/office/drawing/2014/main" id="{D6E62FCC-E5E5-4883-B33F-BAEDA32AC317}"/>
                </a:ext>
              </a:extLst>
            </p:cNvPr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2966;p47">
              <a:extLst>
                <a:ext uri="{FF2B5EF4-FFF2-40B4-BE49-F238E27FC236}">
                  <a16:creationId xmlns:a16="http://schemas.microsoft.com/office/drawing/2014/main" id="{50545F14-8ECA-4BA4-A98D-6046AA9FC23C}"/>
                </a:ext>
              </a:extLst>
            </p:cNvPr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2967;p47">
              <a:extLst>
                <a:ext uri="{FF2B5EF4-FFF2-40B4-BE49-F238E27FC236}">
                  <a16:creationId xmlns:a16="http://schemas.microsoft.com/office/drawing/2014/main" id="{B2F22E02-A4FC-42C3-B331-01C0E37A88E4}"/>
                </a:ext>
              </a:extLst>
            </p:cNvPr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2968;p47">
              <a:extLst>
                <a:ext uri="{FF2B5EF4-FFF2-40B4-BE49-F238E27FC236}">
                  <a16:creationId xmlns:a16="http://schemas.microsoft.com/office/drawing/2014/main" id="{27544AA6-7A2B-466C-B81B-67C30190392E}"/>
                </a:ext>
              </a:extLst>
            </p:cNvPr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2969;p47">
              <a:extLst>
                <a:ext uri="{FF2B5EF4-FFF2-40B4-BE49-F238E27FC236}">
                  <a16:creationId xmlns:a16="http://schemas.microsoft.com/office/drawing/2014/main" id="{37FF545C-82AB-41F3-91F9-CB96C1A770E5}"/>
                </a:ext>
              </a:extLst>
            </p:cNvPr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2970;p47">
              <a:extLst>
                <a:ext uri="{FF2B5EF4-FFF2-40B4-BE49-F238E27FC236}">
                  <a16:creationId xmlns:a16="http://schemas.microsoft.com/office/drawing/2014/main" id="{6416A70F-54C8-4F3B-BED2-7C5F7D9701A1}"/>
                </a:ext>
              </a:extLst>
            </p:cNvPr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2971;p47">
              <a:extLst>
                <a:ext uri="{FF2B5EF4-FFF2-40B4-BE49-F238E27FC236}">
                  <a16:creationId xmlns:a16="http://schemas.microsoft.com/office/drawing/2014/main" id="{7F86076F-C6B7-40B3-B76F-C8ED299B0F71}"/>
                </a:ext>
              </a:extLst>
            </p:cNvPr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2972;p47">
              <a:extLst>
                <a:ext uri="{FF2B5EF4-FFF2-40B4-BE49-F238E27FC236}">
                  <a16:creationId xmlns:a16="http://schemas.microsoft.com/office/drawing/2014/main" id="{E3540180-2075-4835-B1DE-3D547AC7C925}"/>
                </a:ext>
              </a:extLst>
            </p:cNvPr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2973;p47">
              <a:extLst>
                <a:ext uri="{FF2B5EF4-FFF2-40B4-BE49-F238E27FC236}">
                  <a16:creationId xmlns:a16="http://schemas.microsoft.com/office/drawing/2014/main" id="{031DB428-07B7-4C7D-9575-B049CF36118A}"/>
                </a:ext>
              </a:extLst>
            </p:cNvPr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2974;p47">
              <a:extLst>
                <a:ext uri="{FF2B5EF4-FFF2-40B4-BE49-F238E27FC236}">
                  <a16:creationId xmlns:a16="http://schemas.microsoft.com/office/drawing/2014/main" id="{BDF325CA-E0F8-40ED-A581-0729F6E7792F}"/>
                </a:ext>
              </a:extLst>
            </p:cNvPr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2975;p47">
              <a:extLst>
                <a:ext uri="{FF2B5EF4-FFF2-40B4-BE49-F238E27FC236}">
                  <a16:creationId xmlns:a16="http://schemas.microsoft.com/office/drawing/2014/main" id="{DEBDA685-4A76-4327-86BB-4BBA24CDC69E}"/>
                </a:ext>
              </a:extLst>
            </p:cNvPr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2976;p47">
              <a:extLst>
                <a:ext uri="{FF2B5EF4-FFF2-40B4-BE49-F238E27FC236}">
                  <a16:creationId xmlns:a16="http://schemas.microsoft.com/office/drawing/2014/main" id="{5FE9A729-76F9-4BEF-99A2-8BF2EEC6DB4D}"/>
                </a:ext>
              </a:extLst>
            </p:cNvPr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2977;p47">
              <a:extLst>
                <a:ext uri="{FF2B5EF4-FFF2-40B4-BE49-F238E27FC236}">
                  <a16:creationId xmlns:a16="http://schemas.microsoft.com/office/drawing/2014/main" id="{F29D3206-4374-4A99-8ED8-25890E4AF39E}"/>
                </a:ext>
              </a:extLst>
            </p:cNvPr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2978;p47">
              <a:extLst>
                <a:ext uri="{FF2B5EF4-FFF2-40B4-BE49-F238E27FC236}">
                  <a16:creationId xmlns:a16="http://schemas.microsoft.com/office/drawing/2014/main" id="{E48D7623-914E-457F-A625-90530DA61628}"/>
                </a:ext>
              </a:extLst>
            </p:cNvPr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2979;p47">
              <a:extLst>
                <a:ext uri="{FF2B5EF4-FFF2-40B4-BE49-F238E27FC236}">
                  <a16:creationId xmlns:a16="http://schemas.microsoft.com/office/drawing/2014/main" id="{E9CB4BC9-D092-484D-A414-4AB89F53D6C1}"/>
                </a:ext>
              </a:extLst>
            </p:cNvPr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2980;p47">
              <a:extLst>
                <a:ext uri="{FF2B5EF4-FFF2-40B4-BE49-F238E27FC236}">
                  <a16:creationId xmlns:a16="http://schemas.microsoft.com/office/drawing/2014/main" id="{1BCA8782-2A2F-46D4-BA50-CB5AD5D131E7}"/>
                </a:ext>
              </a:extLst>
            </p:cNvPr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2981;p47">
              <a:extLst>
                <a:ext uri="{FF2B5EF4-FFF2-40B4-BE49-F238E27FC236}">
                  <a16:creationId xmlns:a16="http://schemas.microsoft.com/office/drawing/2014/main" id="{316E34A2-3109-4A0A-A0C1-B4E55B5DAB08}"/>
                </a:ext>
              </a:extLst>
            </p:cNvPr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2982;p47">
              <a:extLst>
                <a:ext uri="{FF2B5EF4-FFF2-40B4-BE49-F238E27FC236}">
                  <a16:creationId xmlns:a16="http://schemas.microsoft.com/office/drawing/2014/main" id="{8AD1D30F-6596-4A0D-B3EC-B3BF559E11B7}"/>
                </a:ext>
              </a:extLst>
            </p:cNvPr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2983;p47">
              <a:extLst>
                <a:ext uri="{FF2B5EF4-FFF2-40B4-BE49-F238E27FC236}">
                  <a16:creationId xmlns:a16="http://schemas.microsoft.com/office/drawing/2014/main" id="{06321079-E472-4DE9-B4D1-F9A34C9DA5BF}"/>
                </a:ext>
              </a:extLst>
            </p:cNvPr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2984;p47">
              <a:extLst>
                <a:ext uri="{FF2B5EF4-FFF2-40B4-BE49-F238E27FC236}">
                  <a16:creationId xmlns:a16="http://schemas.microsoft.com/office/drawing/2014/main" id="{2B8F4EBC-AB9E-49B2-B652-CFFD292C4F75}"/>
                </a:ext>
              </a:extLst>
            </p:cNvPr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2985;p47">
              <a:extLst>
                <a:ext uri="{FF2B5EF4-FFF2-40B4-BE49-F238E27FC236}">
                  <a16:creationId xmlns:a16="http://schemas.microsoft.com/office/drawing/2014/main" id="{997D1FC9-E061-47BC-B8B1-EEB3CB23AC92}"/>
                </a:ext>
              </a:extLst>
            </p:cNvPr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2986;p47">
              <a:extLst>
                <a:ext uri="{FF2B5EF4-FFF2-40B4-BE49-F238E27FC236}">
                  <a16:creationId xmlns:a16="http://schemas.microsoft.com/office/drawing/2014/main" id="{54709A52-3A5E-4341-BBBA-E4EE4B4BA289}"/>
                </a:ext>
              </a:extLst>
            </p:cNvPr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2987;p47">
              <a:extLst>
                <a:ext uri="{FF2B5EF4-FFF2-40B4-BE49-F238E27FC236}">
                  <a16:creationId xmlns:a16="http://schemas.microsoft.com/office/drawing/2014/main" id="{AE147240-73C0-4572-BFE0-07E1BB9FF51C}"/>
                </a:ext>
              </a:extLst>
            </p:cNvPr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2988;p47">
              <a:extLst>
                <a:ext uri="{FF2B5EF4-FFF2-40B4-BE49-F238E27FC236}">
                  <a16:creationId xmlns:a16="http://schemas.microsoft.com/office/drawing/2014/main" id="{64442BF3-5E37-4A7E-AF00-CE048E3B0965}"/>
                </a:ext>
              </a:extLst>
            </p:cNvPr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2989;p47">
              <a:extLst>
                <a:ext uri="{FF2B5EF4-FFF2-40B4-BE49-F238E27FC236}">
                  <a16:creationId xmlns:a16="http://schemas.microsoft.com/office/drawing/2014/main" id="{FE706988-7AA5-4AD2-8328-E8C5FD3AD7EE}"/>
                </a:ext>
              </a:extLst>
            </p:cNvPr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2990;p47">
              <a:extLst>
                <a:ext uri="{FF2B5EF4-FFF2-40B4-BE49-F238E27FC236}">
                  <a16:creationId xmlns:a16="http://schemas.microsoft.com/office/drawing/2014/main" id="{3AB7CCDD-9889-480D-B64C-754CAFE1E7AF}"/>
                </a:ext>
              </a:extLst>
            </p:cNvPr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2991;p47">
              <a:extLst>
                <a:ext uri="{FF2B5EF4-FFF2-40B4-BE49-F238E27FC236}">
                  <a16:creationId xmlns:a16="http://schemas.microsoft.com/office/drawing/2014/main" id="{F013744E-C876-41C3-B6E2-64F0553694C3}"/>
                </a:ext>
              </a:extLst>
            </p:cNvPr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2992;p47">
              <a:extLst>
                <a:ext uri="{FF2B5EF4-FFF2-40B4-BE49-F238E27FC236}">
                  <a16:creationId xmlns:a16="http://schemas.microsoft.com/office/drawing/2014/main" id="{841293DF-3DFB-4229-AA48-85D1D054960A}"/>
                </a:ext>
              </a:extLst>
            </p:cNvPr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2993;p47">
              <a:extLst>
                <a:ext uri="{FF2B5EF4-FFF2-40B4-BE49-F238E27FC236}">
                  <a16:creationId xmlns:a16="http://schemas.microsoft.com/office/drawing/2014/main" id="{0B1E4F7E-439F-4CDE-B0DB-13B8AE18F779}"/>
                </a:ext>
              </a:extLst>
            </p:cNvPr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2994;p47">
              <a:extLst>
                <a:ext uri="{FF2B5EF4-FFF2-40B4-BE49-F238E27FC236}">
                  <a16:creationId xmlns:a16="http://schemas.microsoft.com/office/drawing/2014/main" id="{ED16B651-5D1C-4A80-A9FD-BF7326BB4AB4}"/>
                </a:ext>
              </a:extLst>
            </p:cNvPr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2995;p47">
              <a:extLst>
                <a:ext uri="{FF2B5EF4-FFF2-40B4-BE49-F238E27FC236}">
                  <a16:creationId xmlns:a16="http://schemas.microsoft.com/office/drawing/2014/main" id="{8A58AC8B-9992-4BFA-9091-32D762B6BE13}"/>
                </a:ext>
              </a:extLst>
            </p:cNvPr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2996;p47">
              <a:extLst>
                <a:ext uri="{FF2B5EF4-FFF2-40B4-BE49-F238E27FC236}">
                  <a16:creationId xmlns:a16="http://schemas.microsoft.com/office/drawing/2014/main" id="{18572B96-D40C-4E8A-95CD-8AA8B0FEDA14}"/>
                </a:ext>
              </a:extLst>
            </p:cNvPr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2997;p47">
              <a:extLst>
                <a:ext uri="{FF2B5EF4-FFF2-40B4-BE49-F238E27FC236}">
                  <a16:creationId xmlns:a16="http://schemas.microsoft.com/office/drawing/2014/main" id="{18501E95-CC45-4D28-9F2B-E97CD40584FF}"/>
                </a:ext>
              </a:extLst>
            </p:cNvPr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2998;p47">
              <a:extLst>
                <a:ext uri="{FF2B5EF4-FFF2-40B4-BE49-F238E27FC236}">
                  <a16:creationId xmlns:a16="http://schemas.microsoft.com/office/drawing/2014/main" id="{89B9D028-6102-4AA1-B4FC-40F40D74465A}"/>
                </a:ext>
              </a:extLst>
            </p:cNvPr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2999;p47">
              <a:extLst>
                <a:ext uri="{FF2B5EF4-FFF2-40B4-BE49-F238E27FC236}">
                  <a16:creationId xmlns:a16="http://schemas.microsoft.com/office/drawing/2014/main" id="{1C1B67AD-5D8C-493A-9EA1-62F262151DD0}"/>
                </a:ext>
              </a:extLst>
            </p:cNvPr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3000;p47">
              <a:extLst>
                <a:ext uri="{FF2B5EF4-FFF2-40B4-BE49-F238E27FC236}">
                  <a16:creationId xmlns:a16="http://schemas.microsoft.com/office/drawing/2014/main" id="{BCC243F9-5A4D-43C2-962D-9464327F7573}"/>
                </a:ext>
              </a:extLst>
            </p:cNvPr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3001;p47">
              <a:extLst>
                <a:ext uri="{FF2B5EF4-FFF2-40B4-BE49-F238E27FC236}">
                  <a16:creationId xmlns:a16="http://schemas.microsoft.com/office/drawing/2014/main" id="{981F6FFA-7D8F-4FA9-B9E1-0D5886D83C15}"/>
                </a:ext>
              </a:extLst>
            </p:cNvPr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3002;p47">
              <a:extLst>
                <a:ext uri="{FF2B5EF4-FFF2-40B4-BE49-F238E27FC236}">
                  <a16:creationId xmlns:a16="http://schemas.microsoft.com/office/drawing/2014/main" id="{23C53AE9-5C0F-4BC2-9008-1A719ACD0303}"/>
                </a:ext>
              </a:extLst>
            </p:cNvPr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3003;p47">
              <a:extLst>
                <a:ext uri="{FF2B5EF4-FFF2-40B4-BE49-F238E27FC236}">
                  <a16:creationId xmlns:a16="http://schemas.microsoft.com/office/drawing/2014/main" id="{CE700B6C-A025-4D3D-B234-E219A9771900}"/>
                </a:ext>
              </a:extLst>
            </p:cNvPr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3004;p47">
              <a:extLst>
                <a:ext uri="{FF2B5EF4-FFF2-40B4-BE49-F238E27FC236}">
                  <a16:creationId xmlns:a16="http://schemas.microsoft.com/office/drawing/2014/main" id="{766026CE-1D95-46CB-AE01-DF15099824AD}"/>
                </a:ext>
              </a:extLst>
            </p:cNvPr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3005;p47">
              <a:extLst>
                <a:ext uri="{FF2B5EF4-FFF2-40B4-BE49-F238E27FC236}">
                  <a16:creationId xmlns:a16="http://schemas.microsoft.com/office/drawing/2014/main" id="{925E4833-9CA4-400D-82DB-517D028948B5}"/>
                </a:ext>
              </a:extLst>
            </p:cNvPr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3006;p47">
              <a:extLst>
                <a:ext uri="{FF2B5EF4-FFF2-40B4-BE49-F238E27FC236}">
                  <a16:creationId xmlns:a16="http://schemas.microsoft.com/office/drawing/2014/main" id="{89CD220D-FE1A-4640-AF99-E9DEB1B624EB}"/>
                </a:ext>
              </a:extLst>
            </p:cNvPr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3007;p47">
              <a:extLst>
                <a:ext uri="{FF2B5EF4-FFF2-40B4-BE49-F238E27FC236}">
                  <a16:creationId xmlns:a16="http://schemas.microsoft.com/office/drawing/2014/main" id="{48CD803C-B867-4FDA-AC5F-5D8D80F7330D}"/>
                </a:ext>
              </a:extLst>
            </p:cNvPr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3008;p47">
              <a:extLst>
                <a:ext uri="{FF2B5EF4-FFF2-40B4-BE49-F238E27FC236}">
                  <a16:creationId xmlns:a16="http://schemas.microsoft.com/office/drawing/2014/main" id="{A9356281-3F36-4DA1-A08A-039E22197DBC}"/>
                </a:ext>
              </a:extLst>
            </p:cNvPr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3009;p47">
              <a:extLst>
                <a:ext uri="{FF2B5EF4-FFF2-40B4-BE49-F238E27FC236}">
                  <a16:creationId xmlns:a16="http://schemas.microsoft.com/office/drawing/2014/main" id="{83074021-32CB-43BB-8279-382497497455}"/>
                </a:ext>
              </a:extLst>
            </p:cNvPr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3010;p47">
              <a:extLst>
                <a:ext uri="{FF2B5EF4-FFF2-40B4-BE49-F238E27FC236}">
                  <a16:creationId xmlns:a16="http://schemas.microsoft.com/office/drawing/2014/main" id="{1F354916-B24C-47BB-8F6A-F9124996DD05}"/>
                </a:ext>
              </a:extLst>
            </p:cNvPr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3011;p47">
              <a:extLst>
                <a:ext uri="{FF2B5EF4-FFF2-40B4-BE49-F238E27FC236}">
                  <a16:creationId xmlns:a16="http://schemas.microsoft.com/office/drawing/2014/main" id="{36A5C5B2-A1D9-4679-943B-6E0F7F13AB3D}"/>
                </a:ext>
              </a:extLst>
            </p:cNvPr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3012;p47">
              <a:extLst>
                <a:ext uri="{FF2B5EF4-FFF2-40B4-BE49-F238E27FC236}">
                  <a16:creationId xmlns:a16="http://schemas.microsoft.com/office/drawing/2014/main" id="{C388C929-E64D-47E6-9EF4-201213478DB3}"/>
                </a:ext>
              </a:extLst>
            </p:cNvPr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3013;p47">
              <a:extLst>
                <a:ext uri="{FF2B5EF4-FFF2-40B4-BE49-F238E27FC236}">
                  <a16:creationId xmlns:a16="http://schemas.microsoft.com/office/drawing/2014/main" id="{D67775B2-4F21-46DD-A788-38E75E9AB500}"/>
                </a:ext>
              </a:extLst>
            </p:cNvPr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3014;p47">
              <a:extLst>
                <a:ext uri="{FF2B5EF4-FFF2-40B4-BE49-F238E27FC236}">
                  <a16:creationId xmlns:a16="http://schemas.microsoft.com/office/drawing/2014/main" id="{21004C8D-2B66-41A5-AA47-3AEB244E3983}"/>
                </a:ext>
              </a:extLst>
            </p:cNvPr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3015;p47">
              <a:extLst>
                <a:ext uri="{FF2B5EF4-FFF2-40B4-BE49-F238E27FC236}">
                  <a16:creationId xmlns:a16="http://schemas.microsoft.com/office/drawing/2014/main" id="{1147EFB1-521C-48A6-B1D1-56BCB62434D3}"/>
                </a:ext>
              </a:extLst>
            </p:cNvPr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3016;p47">
              <a:extLst>
                <a:ext uri="{FF2B5EF4-FFF2-40B4-BE49-F238E27FC236}">
                  <a16:creationId xmlns:a16="http://schemas.microsoft.com/office/drawing/2014/main" id="{2D99E338-4022-45F7-827E-7D2D93D5B445}"/>
                </a:ext>
              </a:extLst>
            </p:cNvPr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3017;p47">
              <a:extLst>
                <a:ext uri="{FF2B5EF4-FFF2-40B4-BE49-F238E27FC236}">
                  <a16:creationId xmlns:a16="http://schemas.microsoft.com/office/drawing/2014/main" id="{DE788A24-5480-4EF3-9180-3A672173ED4F}"/>
                </a:ext>
              </a:extLst>
            </p:cNvPr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3018;p47">
              <a:extLst>
                <a:ext uri="{FF2B5EF4-FFF2-40B4-BE49-F238E27FC236}">
                  <a16:creationId xmlns:a16="http://schemas.microsoft.com/office/drawing/2014/main" id="{4B60EFE8-5800-4333-B907-571A1A1BC48E}"/>
                </a:ext>
              </a:extLst>
            </p:cNvPr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3019;p47">
              <a:extLst>
                <a:ext uri="{FF2B5EF4-FFF2-40B4-BE49-F238E27FC236}">
                  <a16:creationId xmlns:a16="http://schemas.microsoft.com/office/drawing/2014/main" id="{28BAC697-A914-42A4-903E-F06B086936F7}"/>
                </a:ext>
              </a:extLst>
            </p:cNvPr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3020;p47">
              <a:extLst>
                <a:ext uri="{FF2B5EF4-FFF2-40B4-BE49-F238E27FC236}">
                  <a16:creationId xmlns:a16="http://schemas.microsoft.com/office/drawing/2014/main" id="{E367ED33-3418-4D96-B017-815C32351B90}"/>
                </a:ext>
              </a:extLst>
            </p:cNvPr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3021;p47">
              <a:extLst>
                <a:ext uri="{FF2B5EF4-FFF2-40B4-BE49-F238E27FC236}">
                  <a16:creationId xmlns:a16="http://schemas.microsoft.com/office/drawing/2014/main" id="{ADCFFFAF-B08E-45F8-926F-13DEC2E4FACE}"/>
                </a:ext>
              </a:extLst>
            </p:cNvPr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3022;p47">
              <a:extLst>
                <a:ext uri="{FF2B5EF4-FFF2-40B4-BE49-F238E27FC236}">
                  <a16:creationId xmlns:a16="http://schemas.microsoft.com/office/drawing/2014/main" id="{D50F8B0D-1AD0-42BF-B742-16882971B2A6}"/>
                </a:ext>
              </a:extLst>
            </p:cNvPr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3023;p47">
              <a:extLst>
                <a:ext uri="{FF2B5EF4-FFF2-40B4-BE49-F238E27FC236}">
                  <a16:creationId xmlns:a16="http://schemas.microsoft.com/office/drawing/2014/main" id="{F0403A12-006E-4B6A-90E0-ECC4C192FC10}"/>
                </a:ext>
              </a:extLst>
            </p:cNvPr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3024;p47">
              <a:extLst>
                <a:ext uri="{FF2B5EF4-FFF2-40B4-BE49-F238E27FC236}">
                  <a16:creationId xmlns:a16="http://schemas.microsoft.com/office/drawing/2014/main" id="{7C02476F-430C-46A2-9EDA-5F69939030CD}"/>
                </a:ext>
              </a:extLst>
            </p:cNvPr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3025;p47">
              <a:extLst>
                <a:ext uri="{FF2B5EF4-FFF2-40B4-BE49-F238E27FC236}">
                  <a16:creationId xmlns:a16="http://schemas.microsoft.com/office/drawing/2014/main" id="{34C24780-8485-4982-B6DA-5AC369E07796}"/>
                </a:ext>
              </a:extLst>
            </p:cNvPr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3026;p47">
              <a:extLst>
                <a:ext uri="{FF2B5EF4-FFF2-40B4-BE49-F238E27FC236}">
                  <a16:creationId xmlns:a16="http://schemas.microsoft.com/office/drawing/2014/main" id="{04E400B5-3BEC-4C7F-9966-F817C95EEC29}"/>
                </a:ext>
              </a:extLst>
            </p:cNvPr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3027;p47">
              <a:extLst>
                <a:ext uri="{FF2B5EF4-FFF2-40B4-BE49-F238E27FC236}">
                  <a16:creationId xmlns:a16="http://schemas.microsoft.com/office/drawing/2014/main" id="{EEEA50E6-A47C-4FF7-A4EA-9CA281B04C5B}"/>
                </a:ext>
              </a:extLst>
            </p:cNvPr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0" name="Google Shape;3028;p47">
              <a:extLst>
                <a:ext uri="{FF2B5EF4-FFF2-40B4-BE49-F238E27FC236}">
                  <a16:creationId xmlns:a16="http://schemas.microsoft.com/office/drawing/2014/main" id="{BBA8CABE-EF7D-4686-801C-86A336E9CC60}"/>
                </a:ext>
              </a:extLst>
            </p:cNvPr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1697" name="Google Shape;3029;p47">
                <a:extLst>
                  <a:ext uri="{FF2B5EF4-FFF2-40B4-BE49-F238E27FC236}">
                    <a16:creationId xmlns:a16="http://schemas.microsoft.com/office/drawing/2014/main" id="{B0E000C3-9157-4347-B729-D898E7A32902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3030;p47">
                <a:extLst>
                  <a:ext uri="{FF2B5EF4-FFF2-40B4-BE49-F238E27FC236}">
                    <a16:creationId xmlns:a16="http://schemas.microsoft.com/office/drawing/2014/main" id="{FF74397B-72D9-4E1B-88A5-58B62662CD28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3031;p47">
                <a:extLst>
                  <a:ext uri="{FF2B5EF4-FFF2-40B4-BE49-F238E27FC236}">
                    <a16:creationId xmlns:a16="http://schemas.microsoft.com/office/drawing/2014/main" id="{F048B275-1DC3-4D52-8675-63463F11154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3032;p47">
                <a:extLst>
                  <a:ext uri="{FF2B5EF4-FFF2-40B4-BE49-F238E27FC236}">
                    <a16:creationId xmlns:a16="http://schemas.microsoft.com/office/drawing/2014/main" id="{CDEBF29D-ECBD-48C2-8BC1-BC9EC3DC894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3033;p47">
                <a:extLst>
                  <a:ext uri="{FF2B5EF4-FFF2-40B4-BE49-F238E27FC236}">
                    <a16:creationId xmlns:a16="http://schemas.microsoft.com/office/drawing/2014/main" id="{B38FF300-ADAD-4FF3-8654-ADC443A5A3CF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1" name="Google Shape;3034;p47">
              <a:extLst>
                <a:ext uri="{FF2B5EF4-FFF2-40B4-BE49-F238E27FC236}">
                  <a16:creationId xmlns:a16="http://schemas.microsoft.com/office/drawing/2014/main" id="{D8D08053-4B59-4403-988E-299002E253BA}"/>
                </a:ext>
              </a:extLst>
            </p:cNvPr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1692" name="Google Shape;3035;p47">
                <a:extLst>
                  <a:ext uri="{FF2B5EF4-FFF2-40B4-BE49-F238E27FC236}">
                    <a16:creationId xmlns:a16="http://schemas.microsoft.com/office/drawing/2014/main" id="{19BEA6CF-919E-4873-AB1E-DF232A27473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3036;p47">
                <a:extLst>
                  <a:ext uri="{FF2B5EF4-FFF2-40B4-BE49-F238E27FC236}">
                    <a16:creationId xmlns:a16="http://schemas.microsoft.com/office/drawing/2014/main" id="{1ED2EDD9-D780-45AD-979D-31DD5F9D8ED8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3037;p47">
                <a:extLst>
                  <a:ext uri="{FF2B5EF4-FFF2-40B4-BE49-F238E27FC236}">
                    <a16:creationId xmlns:a16="http://schemas.microsoft.com/office/drawing/2014/main" id="{0448439E-658F-46E8-9BF0-E6BB33558577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3038;p47">
                <a:extLst>
                  <a:ext uri="{FF2B5EF4-FFF2-40B4-BE49-F238E27FC236}">
                    <a16:creationId xmlns:a16="http://schemas.microsoft.com/office/drawing/2014/main" id="{B104F916-6E0A-4CC7-9782-827038AD5A08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3039;p47">
                <a:extLst>
                  <a:ext uri="{FF2B5EF4-FFF2-40B4-BE49-F238E27FC236}">
                    <a16:creationId xmlns:a16="http://schemas.microsoft.com/office/drawing/2014/main" id="{684C6F7A-2ED1-4CA9-A0F9-FB658F8B304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2" name="Google Shape;3040;p47">
              <a:extLst>
                <a:ext uri="{FF2B5EF4-FFF2-40B4-BE49-F238E27FC236}">
                  <a16:creationId xmlns:a16="http://schemas.microsoft.com/office/drawing/2014/main" id="{51C9E488-346E-4279-B8EC-BD5640C9A015}"/>
                </a:ext>
              </a:extLst>
            </p:cNvPr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3041;p47">
              <a:extLst>
                <a:ext uri="{FF2B5EF4-FFF2-40B4-BE49-F238E27FC236}">
                  <a16:creationId xmlns:a16="http://schemas.microsoft.com/office/drawing/2014/main" id="{0CEE0ACC-1CC9-46E4-AE51-BE8B27FC0081}"/>
                </a:ext>
              </a:extLst>
            </p:cNvPr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4" name="Google Shape;3042;p47">
              <a:extLst>
                <a:ext uri="{FF2B5EF4-FFF2-40B4-BE49-F238E27FC236}">
                  <a16:creationId xmlns:a16="http://schemas.microsoft.com/office/drawing/2014/main" id="{623512B1-6FD0-444D-B1BC-C68B8070E175}"/>
                </a:ext>
              </a:extLst>
            </p:cNvPr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1687" name="Google Shape;3043;p47">
                <a:extLst>
                  <a:ext uri="{FF2B5EF4-FFF2-40B4-BE49-F238E27FC236}">
                    <a16:creationId xmlns:a16="http://schemas.microsoft.com/office/drawing/2014/main" id="{82192732-BDBF-4076-9D6C-87FF133D0454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3044;p47">
                <a:extLst>
                  <a:ext uri="{FF2B5EF4-FFF2-40B4-BE49-F238E27FC236}">
                    <a16:creationId xmlns:a16="http://schemas.microsoft.com/office/drawing/2014/main" id="{E4A013B2-B39F-4AE9-B75D-5E0CB90C9848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3045;p47">
                <a:extLst>
                  <a:ext uri="{FF2B5EF4-FFF2-40B4-BE49-F238E27FC236}">
                    <a16:creationId xmlns:a16="http://schemas.microsoft.com/office/drawing/2014/main" id="{1576C6ED-57A4-400B-91F1-0A99FE3C9CB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3046;p47">
                <a:extLst>
                  <a:ext uri="{FF2B5EF4-FFF2-40B4-BE49-F238E27FC236}">
                    <a16:creationId xmlns:a16="http://schemas.microsoft.com/office/drawing/2014/main" id="{F675A1C2-93DF-4C21-8A30-333489640D37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3047;p47">
                <a:extLst>
                  <a:ext uri="{FF2B5EF4-FFF2-40B4-BE49-F238E27FC236}">
                    <a16:creationId xmlns:a16="http://schemas.microsoft.com/office/drawing/2014/main" id="{69392ACA-87D9-4127-8DBF-00147DEF7008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5" name="Google Shape;3048;p47">
              <a:extLst>
                <a:ext uri="{FF2B5EF4-FFF2-40B4-BE49-F238E27FC236}">
                  <a16:creationId xmlns:a16="http://schemas.microsoft.com/office/drawing/2014/main" id="{F58FAD2A-ECE6-4085-83F4-931281F250E2}"/>
                </a:ext>
              </a:extLst>
            </p:cNvPr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3049;p47">
              <a:extLst>
                <a:ext uri="{FF2B5EF4-FFF2-40B4-BE49-F238E27FC236}">
                  <a16:creationId xmlns:a16="http://schemas.microsoft.com/office/drawing/2014/main" id="{BE87D4D1-7749-44D6-BA8D-B6C5196E3BE4}"/>
                </a:ext>
              </a:extLst>
            </p:cNvPr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315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411391" y="1651690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7270866" y="2067705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84779" y="1788612"/>
              <a:ext cx="334152" cy="334899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75856" y="190500"/>
              <a:ext cx="1317273" cy="1322737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3812724" y="1678046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375587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Waterfall Methodology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18927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710" name="Google Shape;4710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711" name="Google Shape;4711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2" name="Google Shape;4712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3" name="Google Shape;4713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17" name="Google Shape;4717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718" name="Google Shape;4718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9" name="Google Shape;4719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0" name="Google Shape;4720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721" name="Google Shape;4721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2" name="Google Shape;4722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3" name="Google Shape;4723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24" name="Google Shape;4724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25" name="Google Shape;4725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726" name="Google Shape;4726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7" name="Google Shape;4727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8" name="Google Shape;4728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9" name="Google Shape;4729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730" name="Google Shape;4730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1" name="Google Shape;4731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2" name="Google Shape;4732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3" name="Google Shape;4733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34" name="Google Shape;4734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35" name="Google Shape;4735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736" name="Google Shape;4736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0" name="Google Shape;4740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1" name="Google Shape;4741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5" name="Google Shape;4745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6" name="Google Shape;4746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1" name="Google Shape;4751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2" name="Google Shape;4752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6" name="Google Shape;4756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757" name="Google Shape;4757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8" name="Google Shape;4758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9" name="Google Shape;4759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60" name="Google Shape;4760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64" name="Google Shape;4764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7" name="Google Shape;4767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68" name="Google Shape;4768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9" name="Google Shape;4769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72" name="Google Shape;4772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3" name="Google Shape;4773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4" name="Google Shape;4774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5" name="Google Shape;4775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76" name="Google Shape;4776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777" name="Google Shape;4777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8" name="Google Shape;4778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79" name="Google Shape;4779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780" name="Google Shape;478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1" name="Google Shape;478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2" name="Google Shape;4782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83" name="Google Shape;4783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4" name="Google Shape;4784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5" name="Google Shape;4785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86" name="Google Shape;4786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8" name="Google Shape;4788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89" name="Google Shape;4789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0" name="Google Shape;4790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1" name="Google Shape;4791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2" name="Google Shape;4792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3" name="Google Shape;4793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794" name="Google Shape;4794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5" name="Google Shape;4795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6" name="Google Shape;4796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797" name="Google Shape;4797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8" name="Google Shape;4798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9" name="Google Shape;4799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00" name="Google Shape;4800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01" name="Google Shape;4801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802" name="Google Shape;4802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04" name="Google Shape;4804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805" name="Google Shape;4805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6" name="Google Shape;4806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7" name="Google Shape;4807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8" name="Google Shape;4808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9" name="Google Shape;4809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0" name="Google Shape;4810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811" name="Google Shape;4811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2" name="Google Shape;4812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3" name="Google Shape;4813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814" name="Google Shape;4814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5" name="Google Shape;4815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6" name="Google Shape;4816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7" name="Google Shape;4817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9" name="Google Shape;4819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820" name="Google Shape;4820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4" name="Google Shape;4824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25" name="Google Shape;4825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826" name="Google Shape;4826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9" name="Google Shape;4829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30" name="Google Shape;4830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1" name="Google Shape;4831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2" name="Google Shape;4832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33" name="Google Shape;4833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834" name="Google Shape;4834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5" name="Google Shape;4835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6" name="Google Shape;4836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837" name="Google Shape;4837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9" name="Google Shape;4839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840" name="Google Shape;4840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1" name="Google Shape;4841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42" name="Google Shape;4842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43" name="Google Shape;4843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844" name="Google Shape;4844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46" name="Google Shape;4846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847" name="Google Shape;4847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8" name="Google Shape;4848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1" name="Google Shape;4851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2" name="Google Shape;4852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853" name="Google Shape;4853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55" name="Google Shape;4855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56" name="Google Shape;4856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57" name="Google Shape;4857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858" name="Google Shape;4858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0" name="Google Shape;4860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861" name="Google Shape;4861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63" name="Google Shape;4863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64" name="Google Shape;4864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865" name="Google Shape;4865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7" name="Google Shape;4867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868" name="Google Shape;4868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9" name="Google Shape;4869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71" name="Google Shape;4871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2" name="Google Shape;4872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73" name="Google Shape;4873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874" name="Google Shape;4874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76" name="Google Shape;4876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877" name="Google Shape;4877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0" name="Google Shape;4880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1" name="Google Shape;4881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882" name="Google Shape;4882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5" name="Google Shape;4885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886" name="Google Shape;4886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889" name="Google Shape;4889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2" name="Google Shape;4892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893" name="Google Shape;4893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4" name="Google Shape;4894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7" name="Google Shape;4897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8" name="Google Shape;4898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899" name="Google Shape;4899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902" name="Google Shape;4902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6" name="Google Shape;4906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07" name="Google Shape;4907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08" name="Google Shape;4908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909" name="Google Shape;4909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912" name="Google Shape;4912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16" name="Google Shape;4916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17" name="Google Shape;4917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918" name="Google Shape;4918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0" name="Google Shape;4920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21" name="Google Shape;4921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922" name="Google Shape;4922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3" name="Google Shape;4923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4" name="Google Shape;4924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25" name="Google Shape;4925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6" name="Google Shape;4926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7" name="Google Shape;4927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28" name="Google Shape;4928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929" name="Google Shape;4929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2" name="Google Shape;4932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3" name="Google Shape;4933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934" name="Google Shape;4934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7" name="Google Shape;4937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8" name="Google Shape;4938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939" name="Google Shape;4939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4" name="Google Shape;4944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945" name="Google Shape;4945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6" name="Google Shape;4946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8" name="Google Shape;4948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949" name="Google Shape;4949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0" name="Google Shape;4950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1" name="Google Shape;4951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2" name="Google Shape;4952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953" name="Google Shape;4953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4" name="Google Shape;4954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5" name="Google Shape;4955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8" name="Google Shape;4958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959" name="Google Shape;4959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1" name="Google Shape;4961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2" name="Google Shape;4962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4" name="Google Shape;4964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965" name="Google Shape;4965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7" name="Google Shape;4967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968" name="Google Shape;4968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0" name="Google Shape;4970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1" name="Google Shape;4971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4" name="Google Shape;4974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75" name="Google Shape;4975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976" name="Google Shape;4976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81" name="Google Shape;4981;p4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982" name="Google Shape;4982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983" name="Google Shape;4983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984" name="Google Shape;4984;p4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5" name="Google Shape;4985;p4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986" name="Google Shape;4986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8" name="Google Shape;4988;p4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9" name="Google Shape;4989;p4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990" name="Google Shape;499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2" name="Google Shape;4992;p4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4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994" name="Google Shape;4994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9" name="Google Shape;4999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5000" name="Google Shape;5000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6" name="Google Shape;5006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5007" name="Google Shape;5007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1" name="Google Shape;5011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5012" name="Google Shape;5012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5" name="Google Shape;5015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5016" name="Google Shape;5016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1" name="Google Shape;5021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5022" name="Google Shape;5022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5" name="Google Shape;5025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5026" name="Google Shape;5026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0" name="Google Shape;5030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5031" name="Google Shape;5031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6" name="Google Shape;5036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5037" name="Google Shape;5037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8" name="Google Shape;5038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9" name="Google Shape;5039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0" name="Google Shape;5040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1" name="Google Shape;5041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3" name="Google Shape;5043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5044" name="Google Shape;5044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5" name="Google Shape;5045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6" name="Google Shape;5046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5047" name="Google Shape;5047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8" name="Google Shape;5048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0" name="Google Shape;5050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5051" name="Google Shape;5051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3" name="Google Shape;5053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4" name="Google Shape;5054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5" name="Google Shape;5055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7" name="Google Shape;5057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5058" name="Google Shape;5058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5064" name="Google Shape;5064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7" name="Google Shape;5067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5068" name="Google Shape;5068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069" name="Google Shape;5069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0" name="Google Shape;5070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1" name="Google Shape;5071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2" name="Google Shape;5072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3" name="Google Shape;5073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4" name="Google Shape;5074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5" name="Google Shape;5075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79" name="Google Shape;5079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5" name="Google Shape;5085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5086" name="Google Shape;5086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8" name="Google Shape;5088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9" name="Google Shape;5089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0" name="Google Shape;5090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5091" name="Google Shape;5091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2" name="Google Shape;5092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3" name="Google Shape;5093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4" name="Google Shape;5094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5" name="Google Shape;5095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6" name="Google Shape;5096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5097" name="Google Shape;5097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8" name="Google Shape;5098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9" name="Google Shape;5099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0" name="Google Shape;5100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1" name="Google Shape;5101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2" name="Google Shape;5102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3" name="Google Shape;5103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5104" name="Google Shape;5104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5" name="Google Shape;5105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6" name="Google Shape;5106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7" name="Google Shape;5107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8" name="Google Shape;5108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5109" name="Google Shape;5109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0" name="Google Shape;5110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1" name="Google Shape;5111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2" name="Google Shape;5112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3" name="Google Shape;5113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5114" name="Google Shape;5114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5" name="Google Shape;5115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6" name="Google Shape;5116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9" name="Google Shape;5119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120" name="Google Shape;512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1" name="Google Shape;512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2" name="Google Shape;512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3" name="Google Shape;512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4" name="Google Shape;512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5" name="Google Shape;512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6" name="Google Shape;512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7" name="Google Shape;512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8" name="Google Shape;512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9" name="Google Shape;512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0" name="Google Shape;5130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5131" name="Google Shape;5131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3" name="Google Shape;5133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34" name="Google Shape;5134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135" name="Google Shape;5135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6" name="Google Shape;5136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7" name="Google Shape;5137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8" name="Google Shape;5138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9" name="Google Shape;5139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0" name="Google Shape;5140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1" name="Google Shape;5141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2" name="Google Shape;5142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3" name="Google Shape;5143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4" name="Google Shape;5144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5" name="Google Shape;5145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5146" name="Google Shape;5146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7" name="Google Shape;5147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8" name="Google Shape;5148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9" name="Google Shape;5149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0" name="Google Shape;5150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5151" name="Google Shape;5151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2" name="Google Shape;5152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3" name="Google Shape;5153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4" name="Google Shape;5154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5" name="Google Shape;5155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6" name="Google Shape;5156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7" name="Google Shape;5157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8" name="Google Shape;5158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9" name="Google Shape;5159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0" name="Google Shape;5160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61" name="Google Shape;5161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5162" name="Google Shape;5162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3" name="Google Shape;5163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4" name="Google Shape;5164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5" name="Google Shape;5165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6" name="Google Shape;5166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7" name="Google Shape;5167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8" name="Google Shape;5168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9" name="Google Shape;5169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5170" name="Google Shape;5170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2" name="Google Shape;5172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4" name="Google Shape;5174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5175" name="Google Shape;5175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9" name="Google Shape;5179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5180" name="Google Shape;5180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2" name="Google Shape;5182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3" name="Google Shape;5183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4" name="Google Shape;5184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5" name="Google Shape;5185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5186" name="Google Shape;5186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7" name="Google Shape;5187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8" name="Google Shape;5188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9" name="Google Shape;5189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0" name="Google Shape;5190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1" name="Google Shape;5191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2" name="Google Shape;5192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5193" name="Google Shape;5193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5" name="Google Shape;5195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6" name="Google Shape;5196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5197" name="Google Shape;5197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0" name="Google Shape;5200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1" name="Google Shape;5201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2" name="Google Shape;5202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5203" name="Google Shape;5203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4" name="Google Shape;5204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5" name="Google Shape;5205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6" name="Google Shape;5206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9" name="Google Shape;5209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5210" name="Google Shape;5210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1" name="Google Shape;5211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2" name="Google Shape;5212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3" name="Google Shape;5213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5214" name="Google Shape;5214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5" name="Google Shape;5215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6" name="Google Shape;5216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8" name="Google Shape;5218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5219" name="Google Shape;5219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3" name="Google Shape;5223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4" name="Google Shape;5224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5" name="Google Shape;5225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5226" name="Google Shape;5226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7" name="Google Shape;5227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8" name="Google Shape;5228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9" name="Google Shape;5229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0" name="Google Shape;5230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1" name="Google Shape;5231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2" name="Google Shape;5232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3" name="Google Shape;5233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5234" name="Google Shape;5234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5" name="Google Shape;5235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6" name="Google Shape;5236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7" name="Google Shape;5237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8" name="Google Shape;5238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5239" name="Google Shape;5239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0" name="Google Shape;5240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1" name="Google Shape;5241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2" name="Google Shape;5242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5243" name="Google Shape;5243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4" name="Google Shape;5244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5" name="Google Shape;5245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6" name="Google Shape;5246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5247" name="Google Shape;5247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9" name="Google Shape;5249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0" name="Google Shape;5250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1" name="Google Shape;5251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5252" name="Google Shape;5252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3" name="Google Shape;5253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4" name="Google Shape;5254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5" name="Google Shape;5255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6" name="Google Shape;5256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5257" name="Google Shape;5257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8" name="Google Shape;5258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0" name="Google Shape;5260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1" name="Google Shape;5261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2" name="Google Shape;5262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5263" name="Google Shape;5263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4" name="Google Shape;5264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6" name="Google Shape;5266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7" name="Google Shape;5267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8" name="Google Shape;5268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9" name="Google Shape;5269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5270" name="Google Shape;5270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1" name="Google Shape;5271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4" name="Google Shape;5274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5" name="Google Shape;5275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6" name="Google Shape;5276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7" name="Google Shape;5277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5278" name="Google Shape;5278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2" name="Google Shape;5282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3" name="Google Shape;5283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6" name="Google Shape;5286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8" name="Google Shape;5288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0" name="Google Shape;5290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5291" name="Google Shape;5291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2" name="Google Shape;5292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3" name="Google Shape;5293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4" name="Google Shape;5294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5" name="Google Shape;5295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5296" name="Google Shape;5296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7" name="Google Shape;5297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9" name="Google Shape;5299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5300" name="Google Shape;5300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1" name="Google Shape;5301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2" name="Google Shape;5302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3" name="Google Shape;5303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4" name="Google Shape;5304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5" name="Google Shape;5305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6" name="Google Shape;5306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5307" name="Google Shape;5307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8" name="Google Shape;5308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9" name="Google Shape;5309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5310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5311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5312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5313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4" name="Google Shape;5314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5" name="Google Shape;5315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5316" name="Google Shape;5316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5317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5318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5319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5320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5321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5322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5323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5327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8" name="Google Shape;5328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5329" name="Google Shape;5329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5330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1" name="Google Shape;5331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2" name="Google Shape;5332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5334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5335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7" name="Google Shape;5337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8" name="Google Shape;5338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1" name="Google Shape;5341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5342" name="Google Shape;5342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9" name="Google Shape;5349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0" name="Google Shape;5350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2" name="Google Shape;5352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5353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4" name="Google Shape;5354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5355" name="Google Shape;5355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1" name="Google Shape;5361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5362" name="Google Shape;5362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7" name="Google Shape;5377;p50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5378" name="Google Shape;5378;p50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50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50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5381;p50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2" name="Google Shape;5382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5383" name="Google Shape;5383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384" name="Google Shape;5384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5" name="Google Shape;5385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6" name="Google Shape;5386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7" name="Google Shape;5387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388" name="Google Shape;5388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9" name="Google Shape;5389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5390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1" name="Google Shape;5391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392" name="Google Shape;5392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3" name="Google Shape;5393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4" name="Google Shape;5394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5" name="Google Shape;5395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396" name="Google Shape;5396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7" name="Google Shape;5397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8" name="Google Shape;5398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99" name="Google Shape;5399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5400" name="Google Shape;5400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5" name="Google Shape;5405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6" name="Google Shape;5406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8" name="Google Shape;5408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5409" name="Google Shape;5409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4" name="Google Shape;5414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5" name="Google Shape;5415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8" name="Google Shape;5418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9" name="Google Shape;5419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5" name="Google Shape;5425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6" name="Google Shape;5426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5434" name="Google Shape;5434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435" name="Google Shape;543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6" name="Google Shape;543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7" name="Google Shape;5437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438" name="Google Shape;5438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9" name="Google Shape;5439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0" name="Google Shape;5440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441" name="Google Shape;5441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2" name="Google Shape;5442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43" name="Google Shape;5443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444" name="Google Shape;5444;p5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51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50" name="Google Shape;5450;p5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451" name="Google Shape;5451;p51"/>
          <p:cNvSpPr txBox="1">
            <a:spLocks noGrp="1"/>
          </p:cNvSpPr>
          <p:nvPr>
            <p:ph type="body" idx="4294967295"/>
          </p:nvPr>
        </p:nvSpPr>
        <p:spPr>
          <a:xfrm>
            <a:off x="8844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6" name="Google Shape;5456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7" name="Google Shape;5457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58" name="Google Shape;5458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459" name="Google Shape;5459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460" name="Google Shape;5460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1" name="Google Shape;5461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2" name="Google Shape;5462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463" name="Google Shape;5463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4" name="Google Shape;5464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5" name="Google Shape;5465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466" name="Google Shape;5466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7" name="Google Shape;5467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8" name="Google Shape;5468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469" name="Google Shape;5469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70" name="Google Shape;5470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194010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Key Features</a:t>
            </a:r>
            <a:endParaRPr sz="2400" dirty="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Barlow Light"/>
                <a:ea typeface="Barlow Light"/>
                <a:cs typeface="Barlow Light"/>
                <a:sym typeface="Barlow Light"/>
              </a:rPr>
              <a:t>Use all the DevOps services or choose just what you need to complement your existing workflows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CD32A8-ABB7-47E5-89BE-1F4EF3708BC1}"/>
              </a:ext>
            </a:extLst>
          </p:cNvPr>
          <p:cNvSpPr txBox="1"/>
          <p:nvPr/>
        </p:nvSpPr>
        <p:spPr>
          <a:xfrm>
            <a:off x="2496124" y="2151965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Boards</a:t>
            </a:r>
          </a:p>
        </p:txBody>
      </p:sp>
      <p:sp>
        <p:nvSpPr>
          <p:cNvPr id="1301" name="TextBox 1300">
            <a:extLst>
              <a:ext uri="{FF2B5EF4-FFF2-40B4-BE49-F238E27FC236}">
                <a16:creationId xmlns:a16="http://schemas.microsoft.com/office/drawing/2014/main" id="{231CD98D-7C84-4A29-A4E6-694BFCFE787D}"/>
              </a:ext>
            </a:extLst>
          </p:cNvPr>
          <p:cNvSpPr txBox="1"/>
          <p:nvPr/>
        </p:nvSpPr>
        <p:spPr>
          <a:xfrm>
            <a:off x="4782776" y="214163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1302" name="TextBox 1301">
            <a:extLst>
              <a:ext uri="{FF2B5EF4-FFF2-40B4-BE49-F238E27FC236}">
                <a16:creationId xmlns:a16="http://schemas.microsoft.com/office/drawing/2014/main" id="{A3A9DB0E-1E03-43CA-B6F5-C6C1AA1091AB}"/>
              </a:ext>
            </a:extLst>
          </p:cNvPr>
          <p:cNvSpPr txBox="1"/>
          <p:nvPr/>
        </p:nvSpPr>
        <p:spPr>
          <a:xfrm>
            <a:off x="7348029" y="2151964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Repos</a:t>
            </a:r>
          </a:p>
        </p:txBody>
      </p:sp>
      <p:sp>
        <p:nvSpPr>
          <p:cNvPr id="1303" name="TextBox 1302">
            <a:extLst>
              <a:ext uri="{FF2B5EF4-FFF2-40B4-BE49-F238E27FC236}">
                <a16:creationId xmlns:a16="http://schemas.microsoft.com/office/drawing/2014/main" id="{B93179FB-22C8-4355-A115-C460B9B449DE}"/>
              </a:ext>
            </a:extLst>
          </p:cNvPr>
          <p:cNvSpPr txBox="1"/>
          <p:nvPr/>
        </p:nvSpPr>
        <p:spPr>
          <a:xfrm>
            <a:off x="3474176" y="4328973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Test Plans</a:t>
            </a:r>
          </a:p>
        </p:txBody>
      </p:sp>
      <p:sp>
        <p:nvSpPr>
          <p:cNvPr id="1304" name="TextBox 1303">
            <a:extLst>
              <a:ext uri="{FF2B5EF4-FFF2-40B4-BE49-F238E27FC236}">
                <a16:creationId xmlns:a16="http://schemas.microsoft.com/office/drawing/2014/main" id="{89B99F6A-1C6B-49BC-8579-194EF3C39442}"/>
              </a:ext>
            </a:extLst>
          </p:cNvPr>
          <p:cNvSpPr txBox="1"/>
          <p:nvPr/>
        </p:nvSpPr>
        <p:spPr>
          <a:xfrm>
            <a:off x="6161567" y="4328972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Artifacts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DFC90A-4530-4078-A413-70E351A39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77" y="1098186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A8DC89-008F-42B7-8FE3-5C390E80D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876" y="1098186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2791CED-2F5B-4E31-A5B1-88073E815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2" y="10932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BFD92AB-B70D-4B5E-B25C-29845E923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587" y="319735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43D8CD4-354B-4E02-B565-019C3D976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155" y="3235458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Welcome!</a:t>
            </a:r>
            <a:endParaRPr sz="7200" dirty="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1234683" y="2878422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Let’s get Started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ECE9CC-B0A7-4114-8857-AA9DD2A0C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987" y="646052"/>
            <a:ext cx="3762091" cy="323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Blazor WebAssembly</a:t>
            </a:r>
            <a:endParaRPr b="1" dirty="0"/>
          </a:p>
          <a:p>
            <a:r>
              <a:rPr lang="en-US" sz="1800" dirty="0"/>
              <a:t>Used to create a simple client app to interface with our Function App</a:t>
            </a:r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Techhnologies</a:t>
            </a:r>
            <a:endParaRPr dirty="0"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Microsoft Azure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Allow you to host .NET Web Applications.</a:t>
            </a:r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75181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Studio 2022 and .NET 6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What</a:t>
            </a:r>
            <a:endParaRPr b="1" dirty="0"/>
          </a:p>
          <a:p>
            <a:pPr marL="127000" indent="0">
              <a:buNone/>
            </a:pPr>
            <a:r>
              <a:rPr lang="en-US" dirty="0"/>
              <a:t>A fully-featured, extensible, free IDE for creating modern applications for most devices and platforms.</a:t>
            </a:r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020700" y="1995750"/>
            <a:ext cx="283305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Why</a:t>
            </a:r>
            <a:endParaRPr b="1" dirty="0"/>
          </a:p>
          <a:p>
            <a:r>
              <a:rPr lang="en-US" dirty="0"/>
              <a:t>Powerful Web Tools to allow development with ASP.NET, jQuery, Bootstrap, among other popular frameworks.</a:t>
            </a:r>
          </a:p>
          <a:p>
            <a:r>
              <a:rPr lang="en-US" dirty="0"/>
              <a:t>Git Integration - Manage your source code in Git repos hosted by any provider, including GitHub. </a:t>
            </a:r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7" name="Google Shape;1047;p24">
            <a:extLst>
              <a:ext uri="{FF2B5EF4-FFF2-40B4-BE49-F238E27FC236}">
                <a16:creationId xmlns:a16="http://schemas.microsoft.com/office/drawing/2014/main" id="{FD71F43B-5783-4B53-BFE8-14773E868E75}"/>
              </a:ext>
            </a:extLst>
          </p:cNvPr>
          <p:cNvGrpSpPr/>
          <p:nvPr/>
        </p:nvGrpSpPr>
        <p:grpSpPr>
          <a:xfrm>
            <a:off x="5787034" y="757367"/>
            <a:ext cx="3495801" cy="3628765"/>
            <a:chOff x="2012475" y="393272"/>
            <a:chExt cx="4440240" cy="4609126"/>
          </a:xfrm>
        </p:grpSpPr>
        <p:sp>
          <p:nvSpPr>
            <p:cNvPr id="8" name="Google Shape;1048;p24">
              <a:extLst>
                <a:ext uri="{FF2B5EF4-FFF2-40B4-BE49-F238E27FC236}">
                  <a16:creationId xmlns:a16="http://schemas.microsoft.com/office/drawing/2014/main" id="{B4775955-A991-4327-85CC-40B1ED774EC4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49;p24">
              <a:extLst>
                <a:ext uri="{FF2B5EF4-FFF2-40B4-BE49-F238E27FC236}">
                  <a16:creationId xmlns:a16="http://schemas.microsoft.com/office/drawing/2014/main" id="{944FE64E-AD98-498F-B347-CF54A965F3DE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50;p24">
              <a:extLst>
                <a:ext uri="{FF2B5EF4-FFF2-40B4-BE49-F238E27FC236}">
                  <a16:creationId xmlns:a16="http://schemas.microsoft.com/office/drawing/2014/main" id="{FF72B0AA-ED59-4061-AD0C-6D7FA844F331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51;p24">
              <a:extLst>
                <a:ext uri="{FF2B5EF4-FFF2-40B4-BE49-F238E27FC236}">
                  <a16:creationId xmlns:a16="http://schemas.microsoft.com/office/drawing/2014/main" id="{6F96C41C-F432-499F-A6BE-A5588F90109D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52;p24">
              <a:extLst>
                <a:ext uri="{FF2B5EF4-FFF2-40B4-BE49-F238E27FC236}">
                  <a16:creationId xmlns:a16="http://schemas.microsoft.com/office/drawing/2014/main" id="{19ADE499-B612-453B-8253-00B826061954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53;p24">
              <a:extLst>
                <a:ext uri="{FF2B5EF4-FFF2-40B4-BE49-F238E27FC236}">
                  <a16:creationId xmlns:a16="http://schemas.microsoft.com/office/drawing/2014/main" id="{AD0B3F01-54E3-423D-93E5-706B0C670C42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54;p24">
              <a:extLst>
                <a:ext uri="{FF2B5EF4-FFF2-40B4-BE49-F238E27FC236}">
                  <a16:creationId xmlns:a16="http://schemas.microsoft.com/office/drawing/2014/main" id="{64D2DDEC-C05C-466B-A77B-C48FFA174537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5;p24">
              <a:extLst>
                <a:ext uri="{FF2B5EF4-FFF2-40B4-BE49-F238E27FC236}">
                  <a16:creationId xmlns:a16="http://schemas.microsoft.com/office/drawing/2014/main" id="{403B8AC6-255D-4D3F-9F21-D7240C1F1A5D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6;p24">
              <a:extLst>
                <a:ext uri="{FF2B5EF4-FFF2-40B4-BE49-F238E27FC236}">
                  <a16:creationId xmlns:a16="http://schemas.microsoft.com/office/drawing/2014/main" id="{F6549D08-EAD8-414A-A8CA-FC13D1A62F76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7;p24">
              <a:extLst>
                <a:ext uri="{FF2B5EF4-FFF2-40B4-BE49-F238E27FC236}">
                  <a16:creationId xmlns:a16="http://schemas.microsoft.com/office/drawing/2014/main" id="{1D52B2CF-9269-4368-A506-1027B8AEA967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8;p24">
              <a:extLst>
                <a:ext uri="{FF2B5EF4-FFF2-40B4-BE49-F238E27FC236}">
                  <a16:creationId xmlns:a16="http://schemas.microsoft.com/office/drawing/2014/main" id="{2E82B1E6-0A43-4386-BB32-CAE401EBDC21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9;p24">
              <a:extLst>
                <a:ext uri="{FF2B5EF4-FFF2-40B4-BE49-F238E27FC236}">
                  <a16:creationId xmlns:a16="http://schemas.microsoft.com/office/drawing/2014/main" id="{55B852B0-37B2-42DB-AC3C-0CF7F4190A53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60;p24">
              <a:extLst>
                <a:ext uri="{FF2B5EF4-FFF2-40B4-BE49-F238E27FC236}">
                  <a16:creationId xmlns:a16="http://schemas.microsoft.com/office/drawing/2014/main" id="{B8C220ED-71F6-4905-8582-1F140808F061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1;p24">
              <a:extLst>
                <a:ext uri="{FF2B5EF4-FFF2-40B4-BE49-F238E27FC236}">
                  <a16:creationId xmlns:a16="http://schemas.microsoft.com/office/drawing/2014/main" id="{08CC1B14-0294-45D3-903D-5E5876808528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62;p24">
              <a:extLst>
                <a:ext uri="{FF2B5EF4-FFF2-40B4-BE49-F238E27FC236}">
                  <a16:creationId xmlns:a16="http://schemas.microsoft.com/office/drawing/2014/main" id="{52873E79-7083-47C1-A6F9-883FD3BA302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63;p24">
              <a:extLst>
                <a:ext uri="{FF2B5EF4-FFF2-40B4-BE49-F238E27FC236}">
                  <a16:creationId xmlns:a16="http://schemas.microsoft.com/office/drawing/2014/main" id="{C45986D1-3023-4166-8241-CC46986A4904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64;p24">
              <a:extLst>
                <a:ext uri="{FF2B5EF4-FFF2-40B4-BE49-F238E27FC236}">
                  <a16:creationId xmlns:a16="http://schemas.microsoft.com/office/drawing/2014/main" id="{6CF1681D-03C4-4850-865C-ECB4442DEDCA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5;p24">
              <a:extLst>
                <a:ext uri="{FF2B5EF4-FFF2-40B4-BE49-F238E27FC236}">
                  <a16:creationId xmlns:a16="http://schemas.microsoft.com/office/drawing/2014/main" id="{F8134703-971F-48A3-A239-D02BE70434CB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66;p24">
              <a:extLst>
                <a:ext uri="{FF2B5EF4-FFF2-40B4-BE49-F238E27FC236}">
                  <a16:creationId xmlns:a16="http://schemas.microsoft.com/office/drawing/2014/main" id="{A4F7EA26-42D9-4F6F-A87F-4087F90328E0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67;p24">
              <a:extLst>
                <a:ext uri="{FF2B5EF4-FFF2-40B4-BE49-F238E27FC236}">
                  <a16:creationId xmlns:a16="http://schemas.microsoft.com/office/drawing/2014/main" id="{4CFDD07A-2CB7-468B-A0C6-0FEB87D5DD8D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68;p24">
              <a:extLst>
                <a:ext uri="{FF2B5EF4-FFF2-40B4-BE49-F238E27FC236}">
                  <a16:creationId xmlns:a16="http://schemas.microsoft.com/office/drawing/2014/main" id="{02623891-969D-4016-A042-13699D28887C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69;p24">
              <a:extLst>
                <a:ext uri="{FF2B5EF4-FFF2-40B4-BE49-F238E27FC236}">
                  <a16:creationId xmlns:a16="http://schemas.microsoft.com/office/drawing/2014/main" id="{BD60A91D-FBE6-488B-9CF5-01FD41F7F476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0;p24">
              <a:extLst>
                <a:ext uri="{FF2B5EF4-FFF2-40B4-BE49-F238E27FC236}">
                  <a16:creationId xmlns:a16="http://schemas.microsoft.com/office/drawing/2014/main" id="{6ED6763F-4542-4905-AA46-C02B9AAD94C5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71;p24">
              <a:extLst>
                <a:ext uri="{FF2B5EF4-FFF2-40B4-BE49-F238E27FC236}">
                  <a16:creationId xmlns:a16="http://schemas.microsoft.com/office/drawing/2014/main" id="{D236EFE3-A31A-4AB7-B93E-44F15F1F443D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2;p24">
              <a:extLst>
                <a:ext uri="{FF2B5EF4-FFF2-40B4-BE49-F238E27FC236}">
                  <a16:creationId xmlns:a16="http://schemas.microsoft.com/office/drawing/2014/main" id="{9F0B0BF0-1280-4456-9B15-B42678AF7092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73;p24">
              <a:extLst>
                <a:ext uri="{FF2B5EF4-FFF2-40B4-BE49-F238E27FC236}">
                  <a16:creationId xmlns:a16="http://schemas.microsoft.com/office/drawing/2014/main" id="{57B359F1-DA74-4A9D-A80A-D323454F32FC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74;p24">
              <a:extLst>
                <a:ext uri="{FF2B5EF4-FFF2-40B4-BE49-F238E27FC236}">
                  <a16:creationId xmlns:a16="http://schemas.microsoft.com/office/drawing/2014/main" id="{3A77D381-FE17-4F23-B793-98A45798D83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5;p24">
              <a:extLst>
                <a:ext uri="{FF2B5EF4-FFF2-40B4-BE49-F238E27FC236}">
                  <a16:creationId xmlns:a16="http://schemas.microsoft.com/office/drawing/2014/main" id="{B21D610D-3B25-4629-854A-91DD88D7BA0A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6;p24">
              <a:extLst>
                <a:ext uri="{FF2B5EF4-FFF2-40B4-BE49-F238E27FC236}">
                  <a16:creationId xmlns:a16="http://schemas.microsoft.com/office/drawing/2014/main" id="{C20B93D6-9E37-4C75-AAB1-3DE1E5EF5C41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77;p24">
              <a:extLst>
                <a:ext uri="{FF2B5EF4-FFF2-40B4-BE49-F238E27FC236}">
                  <a16:creationId xmlns:a16="http://schemas.microsoft.com/office/drawing/2014/main" id="{08E4396F-4E8E-4EF9-8CD8-23D48958DD5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78;p24">
              <a:extLst>
                <a:ext uri="{FF2B5EF4-FFF2-40B4-BE49-F238E27FC236}">
                  <a16:creationId xmlns:a16="http://schemas.microsoft.com/office/drawing/2014/main" id="{9DFCBBA6-6040-45B7-B06D-B25DBF4BC890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79;p24">
              <a:extLst>
                <a:ext uri="{FF2B5EF4-FFF2-40B4-BE49-F238E27FC236}">
                  <a16:creationId xmlns:a16="http://schemas.microsoft.com/office/drawing/2014/main" id="{235ED3BD-8C49-4D1E-9227-61CE09B1A06E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0;p24">
              <a:extLst>
                <a:ext uri="{FF2B5EF4-FFF2-40B4-BE49-F238E27FC236}">
                  <a16:creationId xmlns:a16="http://schemas.microsoft.com/office/drawing/2014/main" id="{4E2CBA43-0956-42A1-95A3-D878753FF27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81;p24">
              <a:extLst>
                <a:ext uri="{FF2B5EF4-FFF2-40B4-BE49-F238E27FC236}">
                  <a16:creationId xmlns:a16="http://schemas.microsoft.com/office/drawing/2014/main" id="{4AD6FB5E-9DAF-4BD6-A728-AE1A8E6FD519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82;p24">
              <a:extLst>
                <a:ext uri="{FF2B5EF4-FFF2-40B4-BE49-F238E27FC236}">
                  <a16:creationId xmlns:a16="http://schemas.microsoft.com/office/drawing/2014/main" id="{96389DDD-8D7D-4BD0-BB66-B40323297AF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83;p24">
              <a:extLst>
                <a:ext uri="{FF2B5EF4-FFF2-40B4-BE49-F238E27FC236}">
                  <a16:creationId xmlns:a16="http://schemas.microsoft.com/office/drawing/2014/main" id="{CBDD2878-01E8-4B89-B77C-071259354E90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84;p24">
              <a:extLst>
                <a:ext uri="{FF2B5EF4-FFF2-40B4-BE49-F238E27FC236}">
                  <a16:creationId xmlns:a16="http://schemas.microsoft.com/office/drawing/2014/main" id="{AFEB0FF8-BA2E-49C8-A01A-8838DEA0182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85;p24">
              <a:extLst>
                <a:ext uri="{FF2B5EF4-FFF2-40B4-BE49-F238E27FC236}">
                  <a16:creationId xmlns:a16="http://schemas.microsoft.com/office/drawing/2014/main" id="{AC10BD78-994F-4E1D-A0A2-A7740C748394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86;p24">
              <a:extLst>
                <a:ext uri="{FF2B5EF4-FFF2-40B4-BE49-F238E27FC236}">
                  <a16:creationId xmlns:a16="http://schemas.microsoft.com/office/drawing/2014/main" id="{CF57F89F-C79B-4C50-9C4C-1745F9DC82A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87;p24">
              <a:extLst>
                <a:ext uri="{FF2B5EF4-FFF2-40B4-BE49-F238E27FC236}">
                  <a16:creationId xmlns:a16="http://schemas.microsoft.com/office/drawing/2014/main" id="{6FBD5986-E403-4368-9313-0C0FBAAF4024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88;p24">
              <a:extLst>
                <a:ext uri="{FF2B5EF4-FFF2-40B4-BE49-F238E27FC236}">
                  <a16:creationId xmlns:a16="http://schemas.microsoft.com/office/drawing/2014/main" id="{5D8EF8BA-3740-45B2-BC40-9BBD7F85FF57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89;p24">
              <a:extLst>
                <a:ext uri="{FF2B5EF4-FFF2-40B4-BE49-F238E27FC236}">
                  <a16:creationId xmlns:a16="http://schemas.microsoft.com/office/drawing/2014/main" id="{EA6CE356-F924-4194-99A7-7FC10A1EF681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90;p24">
              <a:extLst>
                <a:ext uri="{FF2B5EF4-FFF2-40B4-BE49-F238E27FC236}">
                  <a16:creationId xmlns:a16="http://schemas.microsoft.com/office/drawing/2014/main" id="{1BF81E65-D97F-441D-B2CD-44209F00AFB0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91;p24">
              <a:extLst>
                <a:ext uri="{FF2B5EF4-FFF2-40B4-BE49-F238E27FC236}">
                  <a16:creationId xmlns:a16="http://schemas.microsoft.com/office/drawing/2014/main" id="{0D79B877-DC89-4C2C-8987-83DC6F9373AC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92;p24">
              <a:extLst>
                <a:ext uri="{FF2B5EF4-FFF2-40B4-BE49-F238E27FC236}">
                  <a16:creationId xmlns:a16="http://schemas.microsoft.com/office/drawing/2014/main" id="{7F2E3DB0-6723-4E22-862E-346710BBE650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93;p24">
              <a:extLst>
                <a:ext uri="{FF2B5EF4-FFF2-40B4-BE49-F238E27FC236}">
                  <a16:creationId xmlns:a16="http://schemas.microsoft.com/office/drawing/2014/main" id="{EE0F9EE3-0ADF-4551-94CF-F04A9FC104DA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4;p24">
              <a:extLst>
                <a:ext uri="{FF2B5EF4-FFF2-40B4-BE49-F238E27FC236}">
                  <a16:creationId xmlns:a16="http://schemas.microsoft.com/office/drawing/2014/main" id="{C611DA82-3796-4D82-A7C4-319EB0B585F1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95;p24">
              <a:extLst>
                <a:ext uri="{FF2B5EF4-FFF2-40B4-BE49-F238E27FC236}">
                  <a16:creationId xmlns:a16="http://schemas.microsoft.com/office/drawing/2014/main" id="{B418BBAD-41F4-4078-A1FF-135E15F441DC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96;p24">
              <a:extLst>
                <a:ext uri="{FF2B5EF4-FFF2-40B4-BE49-F238E27FC236}">
                  <a16:creationId xmlns:a16="http://schemas.microsoft.com/office/drawing/2014/main" id="{5C99030B-6F40-4C6A-9BDD-9106F4D1D3E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97;p24">
              <a:extLst>
                <a:ext uri="{FF2B5EF4-FFF2-40B4-BE49-F238E27FC236}">
                  <a16:creationId xmlns:a16="http://schemas.microsoft.com/office/drawing/2014/main" id="{268ECBE1-78C7-428B-8841-1256FB44E22F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98;p24">
              <a:extLst>
                <a:ext uri="{FF2B5EF4-FFF2-40B4-BE49-F238E27FC236}">
                  <a16:creationId xmlns:a16="http://schemas.microsoft.com/office/drawing/2014/main" id="{782F8DE2-0120-475E-AFF1-8A42C161C845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99;p24">
              <a:extLst>
                <a:ext uri="{FF2B5EF4-FFF2-40B4-BE49-F238E27FC236}">
                  <a16:creationId xmlns:a16="http://schemas.microsoft.com/office/drawing/2014/main" id="{6373CD0C-B5D1-4C6B-8C05-13C5CC87A06D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00;p24">
              <a:extLst>
                <a:ext uri="{FF2B5EF4-FFF2-40B4-BE49-F238E27FC236}">
                  <a16:creationId xmlns:a16="http://schemas.microsoft.com/office/drawing/2014/main" id="{8A1FE5A7-EFF9-4B58-833E-EB809C72E3A8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01;p24">
              <a:extLst>
                <a:ext uri="{FF2B5EF4-FFF2-40B4-BE49-F238E27FC236}">
                  <a16:creationId xmlns:a16="http://schemas.microsoft.com/office/drawing/2014/main" id="{2CCC0368-1DF7-4E91-AEC5-67C62E4794A5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02;p24">
              <a:extLst>
                <a:ext uri="{FF2B5EF4-FFF2-40B4-BE49-F238E27FC236}">
                  <a16:creationId xmlns:a16="http://schemas.microsoft.com/office/drawing/2014/main" id="{404C97C6-196B-4FA8-9C88-8114BCC7789D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03;p24">
              <a:extLst>
                <a:ext uri="{FF2B5EF4-FFF2-40B4-BE49-F238E27FC236}">
                  <a16:creationId xmlns:a16="http://schemas.microsoft.com/office/drawing/2014/main" id="{0A929FCA-513E-4D83-BD6B-7B0E70B5E100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04;p24">
              <a:extLst>
                <a:ext uri="{FF2B5EF4-FFF2-40B4-BE49-F238E27FC236}">
                  <a16:creationId xmlns:a16="http://schemas.microsoft.com/office/drawing/2014/main" id="{2318AAB3-49AA-4307-85C6-1AB629EBC866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05;p24">
              <a:extLst>
                <a:ext uri="{FF2B5EF4-FFF2-40B4-BE49-F238E27FC236}">
                  <a16:creationId xmlns:a16="http://schemas.microsoft.com/office/drawing/2014/main" id="{8EF3A687-4DA5-428A-928A-756079571B60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06;p24">
              <a:extLst>
                <a:ext uri="{FF2B5EF4-FFF2-40B4-BE49-F238E27FC236}">
                  <a16:creationId xmlns:a16="http://schemas.microsoft.com/office/drawing/2014/main" id="{C6EFC915-1D2B-4C5B-B4DB-37F509DD8660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07;p24">
              <a:extLst>
                <a:ext uri="{FF2B5EF4-FFF2-40B4-BE49-F238E27FC236}">
                  <a16:creationId xmlns:a16="http://schemas.microsoft.com/office/drawing/2014/main" id="{3271DFE4-571B-498F-8172-1563A4F55645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08;p24">
              <a:extLst>
                <a:ext uri="{FF2B5EF4-FFF2-40B4-BE49-F238E27FC236}">
                  <a16:creationId xmlns:a16="http://schemas.microsoft.com/office/drawing/2014/main" id="{02C6F5B2-48D2-4C7D-BE31-6F98606AC0D0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09;p24">
              <a:extLst>
                <a:ext uri="{FF2B5EF4-FFF2-40B4-BE49-F238E27FC236}">
                  <a16:creationId xmlns:a16="http://schemas.microsoft.com/office/drawing/2014/main" id="{564854BD-386A-4628-B3AE-5A9089CF272D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10;p24">
              <a:extLst>
                <a:ext uri="{FF2B5EF4-FFF2-40B4-BE49-F238E27FC236}">
                  <a16:creationId xmlns:a16="http://schemas.microsoft.com/office/drawing/2014/main" id="{00D2E4BF-EDD4-4192-993A-421E1BA9E2F9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11;p24">
              <a:extLst>
                <a:ext uri="{FF2B5EF4-FFF2-40B4-BE49-F238E27FC236}">
                  <a16:creationId xmlns:a16="http://schemas.microsoft.com/office/drawing/2014/main" id="{3F5C19F3-135F-4B0C-8224-F2209400E811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12;p24">
              <a:extLst>
                <a:ext uri="{FF2B5EF4-FFF2-40B4-BE49-F238E27FC236}">
                  <a16:creationId xmlns:a16="http://schemas.microsoft.com/office/drawing/2014/main" id="{2BF1DDCE-043E-4ADA-AA31-4AB70B515F8E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13;p24">
              <a:extLst>
                <a:ext uri="{FF2B5EF4-FFF2-40B4-BE49-F238E27FC236}">
                  <a16:creationId xmlns:a16="http://schemas.microsoft.com/office/drawing/2014/main" id="{86341CDB-AF9B-47C5-9FD4-DBD6CF3F827C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14;p24">
              <a:extLst>
                <a:ext uri="{FF2B5EF4-FFF2-40B4-BE49-F238E27FC236}">
                  <a16:creationId xmlns:a16="http://schemas.microsoft.com/office/drawing/2014/main" id="{FE5BC229-729A-4CEE-966F-CD296CAA81CB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15;p24">
              <a:extLst>
                <a:ext uri="{FF2B5EF4-FFF2-40B4-BE49-F238E27FC236}">
                  <a16:creationId xmlns:a16="http://schemas.microsoft.com/office/drawing/2014/main" id="{251E3BAA-4F0A-4C77-AC77-C1AE173093F8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16;p24">
              <a:extLst>
                <a:ext uri="{FF2B5EF4-FFF2-40B4-BE49-F238E27FC236}">
                  <a16:creationId xmlns:a16="http://schemas.microsoft.com/office/drawing/2014/main" id="{ED4218BC-7E7C-49F8-BC7D-F67D41BA0029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17;p24">
              <a:extLst>
                <a:ext uri="{FF2B5EF4-FFF2-40B4-BE49-F238E27FC236}">
                  <a16:creationId xmlns:a16="http://schemas.microsoft.com/office/drawing/2014/main" id="{E36ABB2A-1343-48A1-B7A6-417E90C13DA7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18;p24">
              <a:extLst>
                <a:ext uri="{FF2B5EF4-FFF2-40B4-BE49-F238E27FC236}">
                  <a16:creationId xmlns:a16="http://schemas.microsoft.com/office/drawing/2014/main" id="{74E9CB87-FF01-4B5F-B7F1-86044B99994A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19;p24">
              <a:extLst>
                <a:ext uri="{FF2B5EF4-FFF2-40B4-BE49-F238E27FC236}">
                  <a16:creationId xmlns:a16="http://schemas.microsoft.com/office/drawing/2014/main" id="{0C425E33-82A5-4653-8071-1263A6ECEC67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20;p24">
              <a:extLst>
                <a:ext uri="{FF2B5EF4-FFF2-40B4-BE49-F238E27FC236}">
                  <a16:creationId xmlns:a16="http://schemas.microsoft.com/office/drawing/2014/main" id="{82447D85-2595-4204-BD5B-D987977F7C3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21;p24">
              <a:extLst>
                <a:ext uri="{FF2B5EF4-FFF2-40B4-BE49-F238E27FC236}">
                  <a16:creationId xmlns:a16="http://schemas.microsoft.com/office/drawing/2014/main" id="{DDBE3760-A9E7-403A-AF11-031F1AB20D09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22;p24">
              <a:extLst>
                <a:ext uri="{FF2B5EF4-FFF2-40B4-BE49-F238E27FC236}">
                  <a16:creationId xmlns:a16="http://schemas.microsoft.com/office/drawing/2014/main" id="{26EE4E58-9F1A-427A-AD8D-47B79CA8DF30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23;p24">
              <a:extLst>
                <a:ext uri="{FF2B5EF4-FFF2-40B4-BE49-F238E27FC236}">
                  <a16:creationId xmlns:a16="http://schemas.microsoft.com/office/drawing/2014/main" id="{C71D6C15-E339-4BA7-B9A1-23654C997E6C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24;p24">
              <a:extLst>
                <a:ext uri="{FF2B5EF4-FFF2-40B4-BE49-F238E27FC236}">
                  <a16:creationId xmlns:a16="http://schemas.microsoft.com/office/drawing/2014/main" id="{1BBC392F-E3CE-4D87-A73A-2607127F120F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25;p24">
              <a:extLst>
                <a:ext uri="{FF2B5EF4-FFF2-40B4-BE49-F238E27FC236}">
                  <a16:creationId xmlns:a16="http://schemas.microsoft.com/office/drawing/2014/main" id="{BD56964A-52D2-4847-BC2E-38831B55A15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26;p24">
              <a:extLst>
                <a:ext uri="{FF2B5EF4-FFF2-40B4-BE49-F238E27FC236}">
                  <a16:creationId xmlns:a16="http://schemas.microsoft.com/office/drawing/2014/main" id="{AD0905DD-0813-479A-A7D4-C4D3D60ED79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27;p24">
              <a:extLst>
                <a:ext uri="{FF2B5EF4-FFF2-40B4-BE49-F238E27FC236}">
                  <a16:creationId xmlns:a16="http://schemas.microsoft.com/office/drawing/2014/main" id="{2F1D71D1-4B79-4DAD-A747-D7C5ABC73E77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28;p24">
              <a:extLst>
                <a:ext uri="{FF2B5EF4-FFF2-40B4-BE49-F238E27FC236}">
                  <a16:creationId xmlns:a16="http://schemas.microsoft.com/office/drawing/2014/main" id="{9CCCB72D-1983-4635-A63C-D9CCF58E7EA2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29;p24">
              <a:extLst>
                <a:ext uri="{FF2B5EF4-FFF2-40B4-BE49-F238E27FC236}">
                  <a16:creationId xmlns:a16="http://schemas.microsoft.com/office/drawing/2014/main" id="{C2858C8F-0D4B-476B-9395-6913FBB33E29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30;p24">
              <a:extLst>
                <a:ext uri="{FF2B5EF4-FFF2-40B4-BE49-F238E27FC236}">
                  <a16:creationId xmlns:a16="http://schemas.microsoft.com/office/drawing/2014/main" id="{03A5C59C-EC98-4484-8DBD-9C3DF277059D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31;p24">
              <a:extLst>
                <a:ext uri="{FF2B5EF4-FFF2-40B4-BE49-F238E27FC236}">
                  <a16:creationId xmlns:a16="http://schemas.microsoft.com/office/drawing/2014/main" id="{DCA49347-C9AE-4958-A0AD-9A7C056D0D28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132;p24">
              <a:extLst>
                <a:ext uri="{FF2B5EF4-FFF2-40B4-BE49-F238E27FC236}">
                  <a16:creationId xmlns:a16="http://schemas.microsoft.com/office/drawing/2014/main" id="{49AF2430-9D61-4657-9D82-BBD29BB05713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133;p24">
              <a:extLst>
                <a:ext uri="{FF2B5EF4-FFF2-40B4-BE49-F238E27FC236}">
                  <a16:creationId xmlns:a16="http://schemas.microsoft.com/office/drawing/2014/main" id="{D67D4C2F-45ED-47BB-B18F-4119DCAF36E0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134;p24">
              <a:extLst>
                <a:ext uri="{FF2B5EF4-FFF2-40B4-BE49-F238E27FC236}">
                  <a16:creationId xmlns:a16="http://schemas.microsoft.com/office/drawing/2014/main" id="{D6B5C18A-6A3A-418D-952D-34871A715175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135;p24">
              <a:extLst>
                <a:ext uri="{FF2B5EF4-FFF2-40B4-BE49-F238E27FC236}">
                  <a16:creationId xmlns:a16="http://schemas.microsoft.com/office/drawing/2014/main" id="{3119F774-EBBC-48DE-90B3-F9071661D47E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136;p24">
              <a:extLst>
                <a:ext uri="{FF2B5EF4-FFF2-40B4-BE49-F238E27FC236}">
                  <a16:creationId xmlns:a16="http://schemas.microsoft.com/office/drawing/2014/main" id="{72C312FC-5C1B-4243-B635-BC70850E8CA6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137;p24">
              <a:extLst>
                <a:ext uri="{FF2B5EF4-FFF2-40B4-BE49-F238E27FC236}">
                  <a16:creationId xmlns:a16="http://schemas.microsoft.com/office/drawing/2014/main" id="{6BA4D89C-42F9-4342-B0B3-6B26D96ED9C7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38;p24">
              <a:extLst>
                <a:ext uri="{FF2B5EF4-FFF2-40B4-BE49-F238E27FC236}">
                  <a16:creationId xmlns:a16="http://schemas.microsoft.com/office/drawing/2014/main" id="{DC933B12-48B4-4C0D-953C-8055F7A16EFD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139;p24">
              <a:extLst>
                <a:ext uri="{FF2B5EF4-FFF2-40B4-BE49-F238E27FC236}">
                  <a16:creationId xmlns:a16="http://schemas.microsoft.com/office/drawing/2014/main" id="{6261C325-0414-48D3-88B2-4EABBB1AB4B1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140;p24">
              <a:extLst>
                <a:ext uri="{FF2B5EF4-FFF2-40B4-BE49-F238E27FC236}">
                  <a16:creationId xmlns:a16="http://schemas.microsoft.com/office/drawing/2014/main" id="{80AE0253-95B7-4908-AFD8-500FF3E79A5F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F0263-A12A-4D51-BA75-5F5553DBB4C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Why Learn .NET Core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E35F1821-1D36-4EDD-85C1-8624A15E01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A2FF993D-9464-46C6-9479-E7AB8581F613}"/>
</file>

<file path=customXml/itemProps2.xml><?xml version="1.0" encoding="utf-8"?>
<ds:datastoreItem xmlns:ds="http://schemas.openxmlformats.org/officeDocument/2006/customXml" ds:itemID="{8D49FE23-FC4A-452E-9D16-6799DACD9BCA}"/>
</file>

<file path=customXml/itemProps3.xml><?xml version="1.0" encoding="utf-8"?>
<ds:datastoreItem xmlns:ds="http://schemas.openxmlformats.org/officeDocument/2006/customXml" ds:itemID="{83BD5594-605F-4A14-A629-7BBD4475F6C8}"/>
</file>

<file path=docProps/app.xml><?xml version="1.0" encoding="utf-8"?>
<Properties xmlns="http://schemas.openxmlformats.org/officeDocument/2006/extended-properties" xmlns:vt="http://schemas.openxmlformats.org/officeDocument/2006/docPropsVTypes">
  <TotalTime>5979</TotalTime>
  <Words>1914</Words>
  <Application>Microsoft Office PowerPoint</Application>
  <PresentationFormat>On-screen Show (16:9)</PresentationFormat>
  <Paragraphs>450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Raleway</vt:lpstr>
      <vt:lpstr>Montserrat</vt:lpstr>
      <vt:lpstr>Barlow Light</vt:lpstr>
      <vt:lpstr>Arial</vt:lpstr>
      <vt:lpstr>Barlow</vt:lpstr>
      <vt:lpstr>Raleway Thin</vt:lpstr>
      <vt:lpstr>Barlow SemiBold</vt:lpstr>
      <vt:lpstr>Calibri</vt:lpstr>
      <vt:lpstr>Gaoler template</vt:lpstr>
      <vt:lpstr>Azure DevOps - Getting Started</vt:lpstr>
      <vt:lpstr>HELLO!</vt:lpstr>
      <vt:lpstr>Course Objectives</vt:lpstr>
      <vt:lpstr>Azure DevOps</vt:lpstr>
      <vt:lpstr>Key Features</vt:lpstr>
      <vt:lpstr>Welcome!</vt:lpstr>
      <vt:lpstr>Other Techhnologies</vt:lpstr>
      <vt:lpstr>Visual Studio 2022 and .NET 6</vt:lpstr>
      <vt:lpstr>Why Learn .NET Core</vt:lpstr>
      <vt:lpstr>PowerPoint Presentation</vt:lpstr>
      <vt:lpstr>Why Learn .NET Development</vt:lpstr>
      <vt:lpstr>Why Learn .NET Development</vt:lpstr>
      <vt:lpstr>Publish Your App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Credits</vt:lpstr>
      <vt:lpstr>Presentation design</vt:lpstr>
      <vt:lpstr>Extra Resources</vt:lpstr>
      <vt:lpstr>Timeline</vt:lpstr>
      <vt:lpstr>Waterfall Analysis</vt:lpstr>
      <vt:lpstr>Gantt chart</vt:lpstr>
      <vt:lpstr>Agile Analysis</vt:lpstr>
      <vt:lpstr>Roadmap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Other Technologies</vt:lpstr>
      <vt:lpstr>PowerPoint Presentation</vt:lpstr>
      <vt:lpstr>Agile Methodology</vt:lpstr>
      <vt:lpstr>Waterfall Methodology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Trevoir Williams</dc:creator>
  <cp:lastModifiedBy>Trevoir Williams</cp:lastModifiedBy>
  <cp:revision>10</cp:revision>
  <dcterms:modified xsi:type="dcterms:W3CDTF">2022-02-22T02:09:02Z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